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81" r:id="rId1"/>
  </p:sldMasterIdLst>
  <p:notesMasterIdLst>
    <p:notesMasterId r:id="rId9"/>
  </p:notesMasterIdLst>
  <p:handoutMasterIdLst>
    <p:handoutMasterId r:id="rId10"/>
  </p:handoutMasterIdLst>
  <p:sldIdLst>
    <p:sldId id="319" r:id="rId2"/>
    <p:sldId id="320" r:id="rId3"/>
    <p:sldId id="321" r:id="rId4"/>
    <p:sldId id="325" r:id="rId5"/>
    <p:sldId id="324" r:id="rId6"/>
    <p:sldId id="322" r:id="rId7"/>
    <p:sldId id="323" r:id="rId8"/>
  </p:sldIdLst>
  <p:sldSz cx="9906000" cy="6858000" type="A4"/>
  <p:notesSz cx="6807200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25">
          <p15:clr>
            <a:srgbClr val="A4A3A4"/>
          </p15:clr>
        </p15:guide>
        <p15:guide id="2" orient="horz" pos="393">
          <p15:clr>
            <a:srgbClr val="A4A3A4"/>
          </p15:clr>
        </p15:guide>
        <p15:guide id="3" orient="horz" pos="3848">
          <p15:clr>
            <a:srgbClr val="A4A3A4"/>
          </p15:clr>
        </p15:guide>
        <p15:guide id="4" orient="horz" pos="1920">
          <p15:clr>
            <a:srgbClr val="A4A3A4"/>
          </p15:clr>
        </p15:guide>
        <p15:guide id="5" orient="horz" pos="267">
          <p15:clr>
            <a:srgbClr val="A4A3A4"/>
          </p15:clr>
        </p15:guide>
        <p15:guide id="6" orient="horz" pos="2098">
          <p15:clr>
            <a:srgbClr val="A4A3A4"/>
          </p15:clr>
        </p15:guide>
        <p15:guide id="7" orient="horz" pos="4031">
          <p15:clr>
            <a:srgbClr val="A4A3A4"/>
          </p15:clr>
        </p15:guide>
        <p15:guide id="8" orient="horz" pos="2199">
          <p15:clr>
            <a:srgbClr val="A4A3A4"/>
          </p15:clr>
        </p15:guide>
        <p15:guide id="9" pos="3408">
          <p15:clr>
            <a:srgbClr val="A4A3A4"/>
          </p15:clr>
        </p15:guide>
        <p15:guide id="10" pos="182">
          <p15:clr>
            <a:srgbClr val="A4A3A4"/>
          </p15:clr>
        </p15:guide>
        <p15:guide id="11" pos="2884">
          <p15:clr>
            <a:srgbClr val="A4A3A4"/>
          </p15:clr>
        </p15:guide>
        <p15:guide id="12" pos="420">
          <p15:clr>
            <a:srgbClr val="A4A3A4"/>
          </p15:clr>
        </p15:guide>
        <p15:guide id="13" pos="5863">
          <p15:clr>
            <a:srgbClr val="A4A3A4"/>
          </p15:clr>
        </p15:guide>
        <p15:guide id="14" pos="6064">
          <p15:clr>
            <a:srgbClr val="A4A3A4"/>
          </p15:clr>
        </p15:guide>
        <p15:guide id="15" pos="3075">
          <p15:clr>
            <a:srgbClr val="A4A3A4"/>
          </p15:clr>
        </p15:guide>
        <p15:guide id="16" pos="3171">
          <p15:clr>
            <a:srgbClr val="A4A3A4"/>
          </p15:clr>
        </p15:guide>
        <p15:guide id="17" pos="455">
          <p15:clr>
            <a:srgbClr val="A4A3A4"/>
          </p15:clr>
        </p15:guide>
        <p15:guide id="18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EA998"/>
    <a:srgbClr val="5F8077"/>
    <a:srgbClr val="85929B"/>
    <a:srgbClr val="997D71"/>
    <a:srgbClr val="686B70"/>
    <a:srgbClr val="9E9586"/>
    <a:srgbClr val="E6E6E6"/>
    <a:srgbClr val="AB9B89"/>
    <a:srgbClr val="395433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753" autoAdjust="0"/>
    <p:restoredTop sz="94660"/>
  </p:normalViewPr>
  <p:slideViewPr>
    <p:cSldViewPr showGuides="1">
      <p:cViewPr varScale="1">
        <p:scale>
          <a:sx n="94" d="100"/>
          <a:sy n="94" d="100"/>
        </p:scale>
        <p:origin x="108" y="522"/>
      </p:cViewPr>
      <p:guideLst>
        <p:guide orient="horz" pos="2325"/>
        <p:guide orient="horz" pos="393"/>
        <p:guide orient="horz" pos="3848"/>
        <p:guide orient="horz" pos="1920"/>
        <p:guide orient="horz" pos="267"/>
        <p:guide orient="horz" pos="2098"/>
        <p:guide orient="horz" pos="4031"/>
        <p:guide orient="horz" pos="2199"/>
        <p:guide pos="3408"/>
        <p:guide pos="182"/>
        <p:guide pos="2884"/>
        <p:guide pos="420"/>
        <p:guide pos="5863"/>
        <p:guide pos="6064"/>
        <p:guide pos="3075"/>
        <p:guide pos="3171"/>
        <p:guide pos="455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0" tIns="45527" rIns="91050" bIns="45527" numCol="1" anchor="t" anchorCtr="0" compatLnSpc="1">
            <a:prstTxWarp prst="textNoShape">
              <a:avLst/>
            </a:prstTxWarp>
          </a:bodyPr>
          <a:lstStyle>
            <a:lvl1pPr defTabSz="909398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2345" y="1"/>
            <a:ext cx="289151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0" tIns="45527" rIns="91050" bIns="45527" numCol="1" anchor="t" anchorCtr="0" compatLnSpc="1">
            <a:prstTxWarp prst="textNoShape">
              <a:avLst/>
            </a:prstTxWarp>
          </a:bodyPr>
          <a:lstStyle>
            <a:lvl1pPr algn="r" defTabSz="909398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1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0" tIns="45527" rIns="91050" bIns="45527" numCol="1" anchor="b" anchorCtr="0" compatLnSpc="1">
            <a:prstTxWarp prst="textNoShape">
              <a:avLst/>
            </a:prstTxWarp>
          </a:bodyPr>
          <a:lstStyle>
            <a:lvl1pPr defTabSz="909398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2345" y="9442451"/>
            <a:ext cx="289151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0" tIns="45527" rIns="91050" bIns="45527" numCol="1" anchor="b" anchorCtr="0" compatLnSpc="1">
            <a:prstTxWarp prst="textNoShape">
              <a:avLst/>
            </a:prstTxWarp>
          </a:bodyPr>
          <a:lstStyle>
            <a:lvl1pPr algn="r" defTabSz="909398">
              <a:defRPr sz="1200" smtClean="0"/>
            </a:lvl1pPr>
          </a:lstStyle>
          <a:p>
            <a:pPr>
              <a:defRPr/>
            </a:pPr>
            <a:fld id="{31742275-656B-4661-BA0A-EF9A302D945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822925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85" tIns="46093" rIns="92185" bIns="46093" numCol="1" anchor="t" anchorCtr="0" compatLnSpc="1">
            <a:prstTxWarp prst="textNoShape">
              <a:avLst/>
            </a:prstTxWarp>
          </a:bodyPr>
          <a:lstStyle>
            <a:lvl1pPr defTabSz="92209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5351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85" tIns="46093" rIns="92185" bIns="46093" numCol="1" anchor="t" anchorCtr="0" compatLnSpc="1">
            <a:prstTxWarp prst="textNoShape">
              <a:avLst/>
            </a:prstTxWarp>
          </a:bodyPr>
          <a:lstStyle>
            <a:lvl1pPr algn="r" defTabSz="92209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12788" y="747713"/>
            <a:ext cx="5383212" cy="37258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71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610" y="4721225"/>
            <a:ext cx="5447983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85" tIns="46093" rIns="92185" bIns="4609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471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5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85" tIns="46093" rIns="92185" bIns="46093" numCol="1" anchor="b" anchorCtr="0" compatLnSpc="1">
            <a:prstTxWarp prst="textNoShape">
              <a:avLst/>
            </a:prstTxWarp>
          </a:bodyPr>
          <a:lstStyle>
            <a:lvl1pPr defTabSz="92209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5351" y="9440865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85" tIns="46093" rIns="92185" bIns="46093" numCol="1" anchor="b" anchorCtr="0" compatLnSpc="1">
            <a:prstTxWarp prst="textNoShape">
              <a:avLst/>
            </a:prstTxWarp>
          </a:bodyPr>
          <a:lstStyle>
            <a:lvl1pPr algn="r" defTabSz="922092">
              <a:defRPr sz="1200" smtClean="0"/>
            </a:lvl1pPr>
          </a:lstStyle>
          <a:p>
            <a:pPr>
              <a:defRPr/>
            </a:pPr>
            <a:fld id="{AD5C2DFF-8BA9-4305-8B7F-3EC8A547AC0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9456342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62" name="Group 2"/>
          <p:cNvGrpSpPr>
            <a:grpSpLocks/>
          </p:cNvGrpSpPr>
          <p:nvPr/>
        </p:nvGrpSpPr>
        <p:grpSpPr bwMode="auto">
          <a:xfrm>
            <a:off x="0" y="685800"/>
            <a:ext cx="9759950" cy="1052513"/>
            <a:chOff x="0" y="1536"/>
            <a:chExt cx="5675" cy="663"/>
          </a:xfrm>
        </p:grpSpPr>
        <p:grpSp>
          <p:nvGrpSpPr>
            <p:cNvPr id="1536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536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1536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536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sp>
          <p:nvSpPr>
            <p:cNvPr id="1536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bg2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</p:grpSp>
      <p:sp>
        <p:nvSpPr>
          <p:cNvPr id="15372" name="Rectangle 12"/>
          <p:cNvSpPr>
            <a:spLocks noGrp="1" noChangeArrowheads="1"/>
          </p:cNvSpPr>
          <p:nvPr>
            <p:ph type="ctrTitle"/>
          </p:nvPr>
        </p:nvSpPr>
        <p:spPr bwMode="auto">
          <a:xfrm>
            <a:off x="1073150" y="76200"/>
            <a:ext cx="8420100" cy="1143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lvl="0"/>
            <a:r>
              <a:rPr lang="ja-JP" altLang="en-US" noProof="0"/>
              <a:t>マスタ タイトルの書式設定</a:t>
            </a:r>
          </a:p>
        </p:txBody>
      </p:sp>
      <p:sp>
        <p:nvSpPr>
          <p:cNvPr id="15373" name="Rectangle 13"/>
          <p:cNvSpPr>
            <a:spLocks noGrp="1" noChangeArrowheads="1"/>
          </p:cNvSpPr>
          <p:nvPr>
            <p:ph type="subTitle" idx="1"/>
          </p:nvPr>
        </p:nvSpPr>
        <p:spPr bwMode="auto">
          <a:xfrm>
            <a:off x="1485900" y="3886200"/>
            <a:ext cx="6934200" cy="17526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ja-JP" altLang="en-US" noProof="0"/>
              <a:t>マスタ サブタイトルの書式設定</a:t>
            </a:r>
          </a:p>
        </p:txBody>
      </p:sp>
      <p:sp>
        <p:nvSpPr>
          <p:cNvPr id="15374" name="Rectangle 1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07315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5" name="Rectangle 1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714750" y="6248400"/>
            <a:ext cx="313690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6" name="Rectangle 1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42950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fld id="{A619DE7D-6313-4B6C-B02A-BC4C0889A122}" type="slidenum">
              <a:rPr lang="en-US" altLang="ja-JP">
                <a:solidFill>
                  <a:srgbClr val="1C1C1C"/>
                </a:solidFill>
              </a:rPr>
              <a:pPr/>
              <a:t>‹#›</a:t>
            </a:fld>
            <a:endParaRPr lang="en-US" altLang="ja-JP">
              <a:solidFill>
                <a:srgbClr val="1C1C1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54655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81288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8473079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178427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717537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8549318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1510380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4908686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608658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4825939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266692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14" name="Text Box 78"/>
          <p:cNvSpPr txBox="1">
            <a:spLocks noChangeArrowheads="1"/>
          </p:cNvSpPr>
          <p:nvPr/>
        </p:nvSpPr>
        <p:spPr bwMode="auto">
          <a:xfrm>
            <a:off x="890588" y="-55563"/>
            <a:ext cx="184150" cy="4572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ja-JP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50142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  <p:sldLayoutId id="2147483683" r:id="rId2"/>
    <p:sldLayoutId id="2147483684" r:id="rId3"/>
    <p:sldLayoutId id="2147483685" r:id="rId4"/>
    <p:sldLayoutId id="2147483686" r:id="rId5"/>
    <p:sldLayoutId id="2147483687" r:id="rId6"/>
    <p:sldLayoutId id="2147483688" r:id="rId7"/>
    <p:sldLayoutId id="2147483689" r:id="rId8"/>
    <p:sldLayoutId id="2147483690" r:id="rId9"/>
    <p:sldLayoutId id="2147483691" r:id="rId10"/>
    <p:sldLayoutId id="214748369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6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0566865"/>
              </p:ext>
            </p:extLst>
          </p:nvPr>
        </p:nvGraphicFramePr>
        <p:xfrm>
          <a:off x="897798" y="3761602"/>
          <a:ext cx="3774265" cy="2213065"/>
        </p:xfrm>
        <a:graphic>
          <a:graphicData uri="http://schemas.openxmlformats.org/drawingml/2006/table">
            <a:tbl>
              <a:tblPr/>
              <a:tblGrid>
                <a:gridCol w="6306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945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30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392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44963454"/>
              </p:ext>
            </p:extLst>
          </p:nvPr>
        </p:nvGraphicFramePr>
        <p:xfrm>
          <a:off x="5418238" y="3749858"/>
          <a:ext cx="3752025" cy="222201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9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69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5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440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329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594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998090"/>
              </p:ext>
            </p:extLst>
          </p:nvPr>
        </p:nvGraphicFramePr>
        <p:xfrm>
          <a:off x="5426627" y="853403"/>
          <a:ext cx="3768803" cy="219758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6273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4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8557147"/>
              </p:ext>
            </p:extLst>
          </p:nvPr>
        </p:nvGraphicFramePr>
        <p:xfrm>
          <a:off x="897798" y="834441"/>
          <a:ext cx="3763432" cy="2215695"/>
        </p:xfrm>
        <a:graphic>
          <a:graphicData uri="http://schemas.openxmlformats.org/drawingml/2006/table">
            <a:tbl>
              <a:tblPr/>
              <a:tblGrid>
                <a:gridCol w="5820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5363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393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633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133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" name="角丸四角形 1"/>
          <p:cNvSpPr/>
          <p:nvPr/>
        </p:nvSpPr>
        <p:spPr bwMode="auto">
          <a:xfrm>
            <a:off x="560512" y="645609"/>
            <a:ext cx="4329732" cy="2660473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315343" cy="2833627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645609"/>
            <a:ext cx="4315343" cy="2660473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560512" y="3503303"/>
            <a:ext cx="4329732" cy="2806018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36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58984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560512" y="645609"/>
            <a:ext cx="4329732" cy="2660473"/>
          </a:xfrm>
          <a:prstGeom prst="roundRect">
            <a:avLst>
              <a:gd name="adj" fmla="val 4217"/>
            </a:avLst>
          </a:prstGeom>
          <a:solidFill>
            <a:srgbClr val="9E958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315343" cy="2833627"/>
          </a:xfrm>
          <a:prstGeom prst="roundRect">
            <a:avLst>
              <a:gd name="adj" fmla="val 4217"/>
            </a:avLst>
          </a:prstGeom>
          <a:solidFill>
            <a:srgbClr val="9E958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645609"/>
            <a:ext cx="4315343" cy="2660473"/>
          </a:xfrm>
          <a:prstGeom prst="roundRect">
            <a:avLst>
              <a:gd name="adj" fmla="val 4217"/>
            </a:avLst>
          </a:prstGeom>
          <a:solidFill>
            <a:srgbClr val="9E958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560512" y="3503303"/>
            <a:ext cx="4329732" cy="2806018"/>
          </a:xfrm>
          <a:prstGeom prst="roundRect">
            <a:avLst>
              <a:gd name="adj" fmla="val 4217"/>
            </a:avLst>
          </a:prstGeom>
          <a:solidFill>
            <a:srgbClr val="9E958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36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1085974A-6F84-F814-A0AD-407628857B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826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30D61EDE-5792-35E8-70B6-4FC20D8133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192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D7585CA8-159D-D061-9BE8-4345DBBD54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1557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FC1C6805-CC90-C1E7-3FCD-E1B9196387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92032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6">
            <a:extLst>
              <a:ext uri="{FF2B5EF4-FFF2-40B4-BE49-F238E27FC236}">
                <a16:creationId xmlns:a16="http://schemas.microsoft.com/office/drawing/2014/main" id="{04316EAB-3DFA-AAAF-34B2-26B1DCE061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6">
            <a:extLst>
              <a:ext uri="{FF2B5EF4-FFF2-40B4-BE49-F238E27FC236}">
                <a16:creationId xmlns:a16="http://schemas.microsoft.com/office/drawing/2014/main" id="{A8329D20-D9EC-2366-E3C4-9B263EEFA1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648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4">
            <a:extLst>
              <a:ext uri="{FF2B5EF4-FFF2-40B4-BE49-F238E27FC236}">
                <a16:creationId xmlns:a16="http://schemas.microsoft.com/office/drawing/2014/main" id="{089177A8-FBBF-0436-C39D-47F90D9CF9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834441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5">
            <a:extLst>
              <a:ext uri="{FF2B5EF4-FFF2-40B4-BE49-F238E27FC236}">
                <a16:creationId xmlns:a16="http://schemas.microsoft.com/office/drawing/2014/main" id="{80B2134F-0419-7836-E64F-02E2707C56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201377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6">
            <a:extLst>
              <a:ext uri="{FF2B5EF4-FFF2-40B4-BE49-F238E27FC236}">
                <a16:creationId xmlns:a16="http://schemas.microsoft.com/office/drawing/2014/main" id="{DEA7F1EA-DE59-CCEA-0F68-9338E9BC6B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1565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6">
            <a:extLst>
              <a:ext uri="{FF2B5EF4-FFF2-40B4-BE49-F238E27FC236}">
                <a16:creationId xmlns:a16="http://schemas.microsoft.com/office/drawing/2014/main" id="{57B3E552-00FB-9F06-C167-8BE8512BDD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92871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7399EDF-9981-B069-2747-0BFC27D9F7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48944247-92AA-E9BA-9B0F-92418AC660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656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86ED1FD0-B1AC-E2BE-B338-AC39355063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2EF8423F-1032-218E-0E6B-9DADF02D2F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100599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DEC5ECE0-0B21-319C-E2F4-BFB45527E2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446500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8E658109-E47D-E26F-A98D-5DC87B42A7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9" name="AutoShape 6">
            <a:extLst>
              <a:ext uri="{FF2B5EF4-FFF2-40B4-BE49-F238E27FC236}">
                <a16:creationId xmlns:a16="http://schemas.microsoft.com/office/drawing/2014/main" id="{FFB0A1A3-AEBF-DECE-8143-D66D5A392B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0" name="AutoShape 6">
            <a:extLst>
              <a:ext uri="{FF2B5EF4-FFF2-40B4-BE49-F238E27FC236}">
                <a16:creationId xmlns:a16="http://schemas.microsoft.com/office/drawing/2014/main" id="{67D04403-C462-F61F-8869-244202363D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1" name="AutoShape 4">
            <a:extLst>
              <a:ext uri="{FF2B5EF4-FFF2-40B4-BE49-F238E27FC236}">
                <a16:creationId xmlns:a16="http://schemas.microsoft.com/office/drawing/2014/main" id="{88F8473A-E0F0-A16C-9E8C-15CE5E45A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2" name="AutoShape 5">
            <a:extLst>
              <a:ext uri="{FF2B5EF4-FFF2-40B4-BE49-F238E27FC236}">
                <a16:creationId xmlns:a16="http://schemas.microsoft.com/office/drawing/2014/main" id="{691F2AFD-7148-C88F-9C21-4B0A45E809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108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3" name="AutoShape 6">
            <a:extLst>
              <a:ext uri="{FF2B5EF4-FFF2-40B4-BE49-F238E27FC236}">
                <a16:creationId xmlns:a16="http://schemas.microsoft.com/office/drawing/2014/main" id="{6A9567C8-9A6B-A1FE-2DBA-287B36A2E1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4473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0" name="AutoShape 6">
            <a:extLst>
              <a:ext uri="{FF2B5EF4-FFF2-40B4-BE49-F238E27FC236}">
                <a16:creationId xmlns:a16="http://schemas.microsoft.com/office/drawing/2014/main" id="{F68F456E-4AE8-6319-8C21-3AC158361E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1" name="AutoShape 6">
            <a:extLst>
              <a:ext uri="{FF2B5EF4-FFF2-40B4-BE49-F238E27FC236}">
                <a16:creationId xmlns:a16="http://schemas.microsoft.com/office/drawing/2014/main" id="{26F3429C-41A5-AABB-E180-C9F542336C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2" name="AutoShape 6">
            <a:extLst>
              <a:ext uri="{FF2B5EF4-FFF2-40B4-BE49-F238E27FC236}">
                <a16:creationId xmlns:a16="http://schemas.microsoft.com/office/drawing/2014/main" id="{70BE9262-1739-8BF0-347D-8C5484C07BA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897798" y="3761602"/>
          <a:ext cx="3774265" cy="2213065"/>
        </p:xfrm>
        <a:graphic>
          <a:graphicData uri="http://schemas.openxmlformats.org/drawingml/2006/table">
            <a:tbl>
              <a:tblPr/>
              <a:tblGrid>
                <a:gridCol w="6306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945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30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392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26627" y="853403"/>
          <a:ext cx="3768803" cy="219758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6273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4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18238" y="3749858"/>
          <a:ext cx="3752025" cy="222201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9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69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5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440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329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594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34441"/>
          <a:ext cx="3763432" cy="2215695"/>
        </p:xfrm>
        <a:graphic>
          <a:graphicData uri="http://schemas.openxmlformats.org/drawingml/2006/table">
            <a:tbl>
              <a:tblPr/>
              <a:tblGrid>
                <a:gridCol w="5820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5363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393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633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133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93A9E346-9DAA-12AB-9BE9-4E33B3E4045A}"/>
              </a:ext>
            </a:extLst>
          </p:cNvPr>
          <p:cNvSpPr txBox="1"/>
          <p:nvPr/>
        </p:nvSpPr>
        <p:spPr>
          <a:xfrm>
            <a:off x="4424401" y="231245"/>
            <a:ext cx="105028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Grayish Brown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18039206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560512" y="645609"/>
            <a:ext cx="4329732" cy="2660473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315343" cy="2833627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645609"/>
            <a:ext cx="4315343" cy="2660473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560512" y="3503303"/>
            <a:ext cx="4329732" cy="2806018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36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1085974A-6F84-F814-A0AD-407628857B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826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30D61EDE-5792-35E8-70B6-4FC20D8133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192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D7585CA8-159D-D061-9BE8-4345DBBD54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1557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FC1C6805-CC90-C1E7-3FCD-E1B9196387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92032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6">
            <a:extLst>
              <a:ext uri="{FF2B5EF4-FFF2-40B4-BE49-F238E27FC236}">
                <a16:creationId xmlns:a16="http://schemas.microsoft.com/office/drawing/2014/main" id="{04316EAB-3DFA-AAAF-34B2-26B1DCE061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6">
            <a:extLst>
              <a:ext uri="{FF2B5EF4-FFF2-40B4-BE49-F238E27FC236}">
                <a16:creationId xmlns:a16="http://schemas.microsoft.com/office/drawing/2014/main" id="{A8329D20-D9EC-2366-E3C4-9B263EEFA1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648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4">
            <a:extLst>
              <a:ext uri="{FF2B5EF4-FFF2-40B4-BE49-F238E27FC236}">
                <a16:creationId xmlns:a16="http://schemas.microsoft.com/office/drawing/2014/main" id="{089177A8-FBBF-0436-C39D-47F90D9CF9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834441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5">
            <a:extLst>
              <a:ext uri="{FF2B5EF4-FFF2-40B4-BE49-F238E27FC236}">
                <a16:creationId xmlns:a16="http://schemas.microsoft.com/office/drawing/2014/main" id="{80B2134F-0419-7836-E64F-02E2707C56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201377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6">
            <a:extLst>
              <a:ext uri="{FF2B5EF4-FFF2-40B4-BE49-F238E27FC236}">
                <a16:creationId xmlns:a16="http://schemas.microsoft.com/office/drawing/2014/main" id="{DEA7F1EA-DE59-CCEA-0F68-9338E9BC6B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1565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6">
            <a:extLst>
              <a:ext uri="{FF2B5EF4-FFF2-40B4-BE49-F238E27FC236}">
                <a16:creationId xmlns:a16="http://schemas.microsoft.com/office/drawing/2014/main" id="{57B3E552-00FB-9F06-C167-8BE8512BDD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92871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7399EDF-9981-B069-2747-0BFC27D9F7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48944247-92AA-E9BA-9B0F-92418AC660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656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86ED1FD0-B1AC-E2BE-B338-AC39355063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2EF8423F-1032-218E-0E6B-9DADF02D2F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100599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DEC5ECE0-0B21-319C-E2F4-BFB45527E2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446500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8E658109-E47D-E26F-A98D-5DC87B42A7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9" name="AutoShape 6">
            <a:extLst>
              <a:ext uri="{FF2B5EF4-FFF2-40B4-BE49-F238E27FC236}">
                <a16:creationId xmlns:a16="http://schemas.microsoft.com/office/drawing/2014/main" id="{FFB0A1A3-AEBF-DECE-8143-D66D5A392B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0" name="AutoShape 6">
            <a:extLst>
              <a:ext uri="{FF2B5EF4-FFF2-40B4-BE49-F238E27FC236}">
                <a16:creationId xmlns:a16="http://schemas.microsoft.com/office/drawing/2014/main" id="{67D04403-C462-F61F-8869-244202363D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1" name="AutoShape 4">
            <a:extLst>
              <a:ext uri="{FF2B5EF4-FFF2-40B4-BE49-F238E27FC236}">
                <a16:creationId xmlns:a16="http://schemas.microsoft.com/office/drawing/2014/main" id="{88F8473A-E0F0-A16C-9E8C-15CE5E45A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2" name="AutoShape 5">
            <a:extLst>
              <a:ext uri="{FF2B5EF4-FFF2-40B4-BE49-F238E27FC236}">
                <a16:creationId xmlns:a16="http://schemas.microsoft.com/office/drawing/2014/main" id="{691F2AFD-7148-C88F-9C21-4B0A45E809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108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3" name="AutoShape 6">
            <a:extLst>
              <a:ext uri="{FF2B5EF4-FFF2-40B4-BE49-F238E27FC236}">
                <a16:creationId xmlns:a16="http://schemas.microsoft.com/office/drawing/2014/main" id="{6A9567C8-9A6B-A1FE-2DBA-287B36A2E1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4473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0" name="AutoShape 6">
            <a:extLst>
              <a:ext uri="{FF2B5EF4-FFF2-40B4-BE49-F238E27FC236}">
                <a16:creationId xmlns:a16="http://schemas.microsoft.com/office/drawing/2014/main" id="{F68F456E-4AE8-6319-8C21-3AC158361E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1" name="AutoShape 6">
            <a:extLst>
              <a:ext uri="{FF2B5EF4-FFF2-40B4-BE49-F238E27FC236}">
                <a16:creationId xmlns:a16="http://schemas.microsoft.com/office/drawing/2014/main" id="{26F3429C-41A5-AABB-E180-C9F542336C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2" name="AutoShape 6">
            <a:extLst>
              <a:ext uri="{FF2B5EF4-FFF2-40B4-BE49-F238E27FC236}">
                <a16:creationId xmlns:a16="http://schemas.microsoft.com/office/drawing/2014/main" id="{70BE9262-1739-8BF0-347D-8C5484C07BA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897798" y="3761602"/>
          <a:ext cx="3774265" cy="2213065"/>
        </p:xfrm>
        <a:graphic>
          <a:graphicData uri="http://schemas.openxmlformats.org/drawingml/2006/table">
            <a:tbl>
              <a:tblPr/>
              <a:tblGrid>
                <a:gridCol w="6306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945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30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392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26627" y="853403"/>
          <a:ext cx="3768803" cy="219758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6273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4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18238" y="3749858"/>
          <a:ext cx="3752025" cy="222201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9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69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5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440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329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594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34441"/>
          <a:ext cx="3763432" cy="2215695"/>
        </p:xfrm>
        <a:graphic>
          <a:graphicData uri="http://schemas.openxmlformats.org/drawingml/2006/table">
            <a:tbl>
              <a:tblPr/>
              <a:tblGrid>
                <a:gridCol w="5820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5363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393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633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133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229A5728-8ADE-4614-C021-8DC162302853}"/>
              </a:ext>
            </a:extLst>
          </p:cNvPr>
          <p:cNvSpPr txBox="1"/>
          <p:nvPr/>
        </p:nvSpPr>
        <p:spPr>
          <a:xfrm>
            <a:off x="4424401" y="231245"/>
            <a:ext cx="10326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Grayish Purple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19964422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560512" y="645609"/>
            <a:ext cx="4329732" cy="2660473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315343" cy="2833627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645609"/>
            <a:ext cx="4315343" cy="2660473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560512" y="3503303"/>
            <a:ext cx="4329732" cy="2806018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36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1085974A-6F84-F814-A0AD-407628857B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826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30D61EDE-5792-35E8-70B6-4FC20D8133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192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D7585CA8-159D-D061-9BE8-4345DBBD54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1557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FC1C6805-CC90-C1E7-3FCD-E1B9196387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92032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6">
            <a:extLst>
              <a:ext uri="{FF2B5EF4-FFF2-40B4-BE49-F238E27FC236}">
                <a16:creationId xmlns:a16="http://schemas.microsoft.com/office/drawing/2014/main" id="{04316EAB-3DFA-AAAF-34B2-26B1DCE061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6">
            <a:extLst>
              <a:ext uri="{FF2B5EF4-FFF2-40B4-BE49-F238E27FC236}">
                <a16:creationId xmlns:a16="http://schemas.microsoft.com/office/drawing/2014/main" id="{A8329D20-D9EC-2366-E3C4-9B263EEFA1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648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4">
            <a:extLst>
              <a:ext uri="{FF2B5EF4-FFF2-40B4-BE49-F238E27FC236}">
                <a16:creationId xmlns:a16="http://schemas.microsoft.com/office/drawing/2014/main" id="{089177A8-FBBF-0436-C39D-47F90D9CF9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834441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5">
            <a:extLst>
              <a:ext uri="{FF2B5EF4-FFF2-40B4-BE49-F238E27FC236}">
                <a16:creationId xmlns:a16="http://schemas.microsoft.com/office/drawing/2014/main" id="{80B2134F-0419-7836-E64F-02E2707C56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201377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6">
            <a:extLst>
              <a:ext uri="{FF2B5EF4-FFF2-40B4-BE49-F238E27FC236}">
                <a16:creationId xmlns:a16="http://schemas.microsoft.com/office/drawing/2014/main" id="{DEA7F1EA-DE59-CCEA-0F68-9338E9BC6B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1565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6">
            <a:extLst>
              <a:ext uri="{FF2B5EF4-FFF2-40B4-BE49-F238E27FC236}">
                <a16:creationId xmlns:a16="http://schemas.microsoft.com/office/drawing/2014/main" id="{57B3E552-00FB-9F06-C167-8BE8512BDD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92871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7399EDF-9981-B069-2747-0BFC27D9F7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48944247-92AA-E9BA-9B0F-92418AC660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656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86ED1FD0-B1AC-E2BE-B338-AC39355063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2EF8423F-1032-218E-0E6B-9DADF02D2F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100599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DEC5ECE0-0B21-319C-E2F4-BFB45527E2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446500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8E658109-E47D-E26F-A98D-5DC87B42A7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9" name="AutoShape 6">
            <a:extLst>
              <a:ext uri="{FF2B5EF4-FFF2-40B4-BE49-F238E27FC236}">
                <a16:creationId xmlns:a16="http://schemas.microsoft.com/office/drawing/2014/main" id="{FFB0A1A3-AEBF-DECE-8143-D66D5A392B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0" name="AutoShape 6">
            <a:extLst>
              <a:ext uri="{FF2B5EF4-FFF2-40B4-BE49-F238E27FC236}">
                <a16:creationId xmlns:a16="http://schemas.microsoft.com/office/drawing/2014/main" id="{67D04403-C462-F61F-8869-244202363D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1" name="AutoShape 4">
            <a:extLst>
              <a:ext uri="{FF2B5EF4-FFF2-40B4-BE49-F238E27FC236}">
                <a16:creationId xmlns:a16="http://schemas.microsoft.com/office/drawing/2014/main" id="{88F8473A-E0F0-A16C-9E8C-15CE5E45A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2" name="AutoShape 5">
            <a:extLst>
              <a:ext uri="{FF2B5EF4-FFF2-40B4-BE49-F238E27FC236}">
                <a16:creationId xmlns:a16="http://schemas.microsoft.com/office/drawing/2014/main" id="{691F2AFD-7148-C88F-9C21-4B0A45E809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108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3" name="AutoShape 6">
            <a:extLst>
              <a:ext uri="{FF2B5EF4-FFF2-40B4-BE49-F238E27FC236}">
                <a16:creationId xmlns:a16="http://schemas.microsoft.com/office/drawing/2014/main" id="{6A9567C8-9A6B-A1FE-2DBA-287B36A2E1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4473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0" name="AutoShape 6">
            <a:extLst>
              <a:ext uri="{FF2B5EF4-FFF2-40B4-BE49-F238E27FC236}">
                <a16:creationId xmlns:a16="http://schemas.microsoft.com/office/drawing/2014/main" id="{F68F456E-4AE8-6319-8C21-3AC158361E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1" name="AutoShape 6">
            <a:extLst>
              <a:ext uri="{FF2B5EF4-FFF2-40B4-BE49-F238E27FC236}">
                <a16:creationId xmlns:a16="http://schemas.microsoft.com/office/drawing/2014/main" id="{26F3429C-41A5-AABB-E180-C9F542336C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2" name="AutoShape 6">
            <a:extLst>
              <a:ext uri="{FF2B5EF4-FFF2-40B4-BE49-F238E27FC236}">
                <a16:creationId xmlns:a16="http://schemas.microsoft.com/office/drawing/2014/main" id="{70BE9262-1739-8BF0-347D-8C5484C07BA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897798" y="3761602"/>
          <a:ext cx="3774265" cy="2213065"/>
        </p:xfrm>
        <a:graphic>
          <a:graphicData uri="http://schemas.openxmlformats.org/drawingml/2006/table">
            <a:tbl>
              <a:tblPr/>
              <a:tblGrid>
                <a:gridCol w="6306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945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30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392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26627" y="853403"/>
          <a:ext cx="3768803" cy="219758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6273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4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18238" y="3749858"/>
          <a:ext cx="3752025" cy="222201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9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69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5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440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329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594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34441"/>
          <a:ext cx="3763432" cy="2215695"/>
        </p:xfrm>
        <a:graphic>
          <a:graphicData uri="http://schemas.openxmlformats.org/drawingml/2006/table">
            <a:tbl>
              <a:tblPr/>
              <a:tblGrid>
                <a:gridCol w="5820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5363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393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633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133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ED08FE23-290A-8D04-1C11-291F2B726216}"/>
              </a:ext>
            </a:extLst>
          </p:cNvPr>
          <p:cNvSpPr txBox="1"/>
          <p:nvPr/>
        </p:nvSpPr>
        <p:spPr>
          <a:xfrm>
            <a:off x="4476341" y="231245"/>
            <a:ext cx="96853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Metallic Rose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17069117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560512" y="645609"/>
            <a:ext cx="4329732" cy="2660473"/>
          </a:xfrm>
          <a:prstGeom prst="roundRect">
            <a:avLst>
              <a:gd name="adj" fmla="val 4217"/>
            </a:avLst>
          </a:prstGeom>
          <a:solidFill>
            <a:srgbClr val="8592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315343" cy="2833627"/>
          </a:xfrm>
          <a:prstGeom prst="roundRect">
            <a:avLst>
              <a:gd name="adj" fmla="val 4217"/>
            </a:avLst>
          </a:prstGeom>
          <a:solidFill>
            <a:srgbClr val="8592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645609"/>
            <a:ext cx="4315343" cy="2660473"/>
          </a:xfrm>
          <a:prstGeom prst="roundRect">
            <a:avLst>
              <a:gd name="adj" fmla="val 4217"/>
            </a:avLst>
          </a:prstGeom>
          <a:solidFill>
            <a:srgbClr val="8592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560512" y="3503303"/>
            <a:ext cx="4329732" cy="2806018"/>
          </a:xfrm>
          <a:prstGeom prst="roundRect">
            <a:avLst>
              <a:gd name="adj" fmla="val 4217"/>
            </a:avLst>
          </a:prstGeom>
          <a:solidFill>
            <a:srgbClr val="8592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36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1085974A-6F84-F814-A0AD-407628857B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826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30D61EDE-5792-35E8-70B6-4FC20D8133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192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D7585CA8-159D-D061-9BE8-4345DBBD54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1557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FC1C6805-CC90-C1E7-3FCD-E1B9196387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92032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6">
            <a:extLst>
              <a:ext uri="{FF2B5EF4-FFF2-40B4-BE49-F238E27FC236}">
                <a16:creationId xmlns:a16="http://schemas.microsoft.com/office/drawing/2014/main" id="{04316EAB-3DFA-AAAF-34B2-26B1DCE061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6">
            <a:extLst>
              <a:ext uri="{FF2B5EF4-FFF2-40B4-BE49-F238E27FC236}">
                <a16:creationId xmlns:a16="http://schemas.microsoft.com/office/drawing/2014/main" id="{A8329D20-D9EC-2366-E3C4-9B263EEFA1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648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4">
            <a:extLst>
              <a:ext uri="{FF2B5EF4-FFF2-40B4-BE49-F238E27FC236}">
                <a16:creationId xmlns:a16="http://schemas.microsoft.com/office/drawing/2014/main" id="{089177A8-FBBF-0436-C39D-47F90D9CF9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834441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5">
            <a:extLst>
              <a:ext uri="{FF2B5EF4-FFF2-40B4-BE49-F238E27FC236}">
                <a16:creationId xmlns:a16="http://schemas.microsoft.com/office/drawing/2014/main" id="{80B2134F-0419-7836-E64F-02E2707C56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201377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6">
            <a:extLst>
              <a:ext uri="{FF2B5EF4-FFF2-40B4-BE49-F238E27FC236}">
                <a16:creationId xmlns:a16="http://schemas.microsoft.com/office/drawing/2014/main" id="{DEA7F1EA-DE59-CCEA-0F68-9338E9BC6B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1565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6">
            <a:extLst>
              <a:ext uri="{FF2B5EF4-FFF2-40B4-BE49-F238E27FC236}">
                <a16:creationId xmlns:a16="http://schemas.microsoft.com/office/drawing/2014/main" id="{57B3E552-00FB-9F06-C167-8BE8512BDD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92871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7399EDF-9981-B069-2747-0BFC27D9F7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48944247-92AA-E9BA-9B0F-92418AC660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656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86ED1FD0-B1AC-E2BE-B338-AC39355063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2EF8423F-1032-218E-0E6B-9DADF02D2F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100599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DEC5ECE0-0B21-319C-E2F4-BFB45527E2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446500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8E658109-E47D-E26F-A98D-5DC87B42A7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9" name="AutoShape 6">
            <a:extLst>
              <a:ext uri="{FF2B5EF4-FFF2-40B4-BE49-F238E27FC236}">
                <a16:creationId xmlns:a16="http://schemas.microsoft.com/office/drawing/2014/main" id="{FFB0A1A3-AEBF-DECE-8143-D66D5A392B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0" name="AutoShape 6">
            <a:extLst>
              <a:ext uri="{FF2B5EF4-FFF2-40B4-BE49-F238E27FC236}">
                <a16:creationId xmlns:a16="http://schemas.microsoft.com/office/drawing/2014/main" id="{67D04403-C462-F61F-8869-244202363D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1" name="AutoShape 4">
            <a:extLst>
              <a:ext uri="{FF2B5EF4-FFF2-40B4-BE49-F238E27FC236}">
                <a16:creationId xmlns:a16="http://schemas.microsoft.com/office/drawing/2014/main" id="{88F8473A-E0F0-A16C-9E8C-15CE5E45A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2" name="AutoShape 5">
            <a:extLst>
              <a:ext uri="{FF2B5EF4-FFF2-40B4-BE49-F238E27FC236}">
                <a16:creationId xmlns:a16="http://schemas.microsoft.com/office/drawing/2014/main" id="{691F2AFD-7148-C88F-9C21-4B0A45E809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108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3" name="AutoShape 6">
            <a:extLst>
              <a:ext uri="{FF2B5EF4-FFF2-40B4-BE49-F238E27FC236}">
                <a16:creationId xmlns:a16="http://schemas.microsoft.com/office/drawing/2014/main" id="{6A9567C8-9A6B-A1FE-2DBA-287B36A2E1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4473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0" name="AutoShape 6">
            <a:extLst>
              <a:ext uri="{FF2B5EF4-FFF2-40B4-BE49-F238E27FC236}">
                <a16:creationId xmlns:a16="http://schemas.microsoft.com/office/drawing/2014/main" id="{F68F456E-4AE8-6319-8C21-3AC158361E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1" name="AutoShape 6">
            <a:extLst>
              <a:ext uri="{FF2B5EF4-FFF2-40B4-BE49-F238E27FC236}">
                <a16:creationId xmlns:a16="http://schemas.microsoft.com/office/drawing/2014/main" id="{26F3429C-41A5-AABB-E180-C9F542336C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2" name="AutoShape 6">
            <a:extLst>
              <a:ext uri="{FF2B5EF4-FFF2-40B4-BE49-F238E27FC236}">
                <a16:creationId xmlns:a16="http://schemas.microsoft.com/office/drawing/2014/main" id="{70BE9262-1739-8BF0-347D-8C5484C07BA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897798" y="3761602"/>
          <a:ext cx="3774265" cy="2213065"/>
        </p:xfrm>
        <a:graphic>
          <a:graphicData uri="http://schemas.openxmlformats.org/drawingml/2006/table">
            <a:tbl>
              <a:tblPr/>
              <a:tblGrid>
                <a:gridCol w="6306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945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30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392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26627" y="853403"/>
          <a:ext cx="3768803" cy="219758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6273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4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18238" y="3749858"/>
          <a:ext cx="3752025" cy="222201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9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69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5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440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329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594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34441"/>
          <a:ext cx="3763432" cy="2215695"/>
        </p:xfrm>
        <a:graphic>
          <a:graphicData uri="http://schemas.openxmlformats.org/drawingml/2006/table">
            <a:tbl>
              <a:tblPr/>
              <a:tblGrid>
                <a:gridCol w="5820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5363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393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633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133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A59A1C10-5A48-18A5-01E8-57056E3DD7EB}"/>
              </a:ext>
            </a:extLst>
          </p:cNvPr>
          <p:cNvSpPr txBox="1"/>
          <p:nvPr/>
        </p:nvSpPr>
        <p:spPr>
          <a:xfrm>
            <a:off x="4331173" y="260648"/>
            <a:ext cx="126989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Metallic Blue Gray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22405115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560512" y="645609"/>
            <a:ext cx="4329732" cy="2660473"/>
          </a:xfrm>
          <a:prstGeom prst="roundRect">
            <a:avLst>
              <a:gd name="adj" fmla="val 4217"/>
            </a:avLst>
          </a:prstGeom>
          <a:solidFill>
            <a:srgbClr val="5F8077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315343" cy="2833627"/>
          </a:xfrm>
          <a:prstGeom prst="roundRect">
            <a:avLst>
              <a:gd name="adj" fmla="val 4217"/>
            </a:avLst>
          </a:prstGeom>
          <a:solidFill>
            <a:srgbClr val="5F8077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645609"/>
            <a:ext cx="4315343" cy="2660473"/>
          </a:xfrm>
          <a:prstGeom prst="roundRect">
            <a:avLst>
              <a:gd name="adj" fmla="val 4217"/>
            </a:avLst>
          </a:prstGeom>
          <a:solidFill>
            <a:srgbClr val="5F8077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560512" y="3503303"/>
            <a:ext cx="4329732" cy="2806018"/>
          </a:xfrm>
          <a:prstGeom prst="roundRect">
            <a:avLst>
              <a:gd name="adj" fmla="val 4217"/>
            </a:avLst>
          </a:prstGeom>
          <a:solidFill>
            <a:srgbClr val="5F8077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36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1085974A-6F84-F814-A0AD-407628857B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826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30D61EDE-5792-35E8-70B6-4FC20D8133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192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D7585CA8-159D-D061-9BE8-4345DBBD54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1557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FC1C6805-CC90-C1E7-3FCD-E1B9196387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92032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6">
            <a:extLst>
              <a:ext uri="{FF2B5EF4-FFF2-40B4-BE49-F238E27FC236}">
                <a16:creationId xmlns:a16="http://schemas.microsoft.com/office/drawing/2014/main" id="{04316EAB-3DFA-AAAF-34B2-26B1DCE061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6">
            <a:extLst>
              <a:ext uri="{FF2B5EF4-FFF2-40B4-BE49-F238E27FC236}">
                <a16:creationId xmlns:a16="http://schemas.microsoft.com/office/drawing/2014/main" id="{A8329D20-D9EC-2366-E3C4-9B263EEFA1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648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4">
            <a:extLst>
              <a:ext uri="{FF2B5EF4-FFF2-40B4-BE49-F238E27FC236}">
                <a16:creationId xmlns:a16="http://schemas.microsoft.com/office/drawing/2014/main" id="{089177A8-FBBF-0436-C39D-47F90D9CF9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834441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5">
            <a:extLst>
              <a:ext uri="{FF2B5EF4-FFF2-40B4-BE49-F238E27FC236}">
                <a16:creationId xmlns:a16="http://schemas.microsoft.com/office/drawing/2014/main" id="{80B2134F-0419-7836-E64F-02E2707C56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201377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6">
            <a:extLst>
              <a:ext uri="{FF2B5EF4-FFF2-40B4-BE49-F238E27FC236}">
                <a16:creationId xmlns:a16="http://schemas.microsoft.com/office/drawing/2014/main" id="{DEA7F1EA-DE59-CCEA-0F68-9338E9BC6B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1565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6">
            <a:extLst>
              <a:ext uri="{FF2B5EF4-FFF2-40B4-BE49-F238E27FC236}">
                <a16:creationId xmlns:a16="http://schemas.microsoft.com/office/drawing/2014/main" id="{57B3E552-00FB-9F06-C167-8BE8512BDD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92871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7399EDF-9981-B069-2747-0BFC27D9F7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48944247-92AA-E9BA-9B0F-92418AC660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656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86ED1FD0-B1AC-E2BE-B338-AC39355063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2EF8423F-1032-218E-0E6B-9DADF02D2F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100599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DEC5ECE0-0B21-319C-E2F4-BFB45527E2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446500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8E658109-E47D-E26F-A98D-5DC87B42A7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9" name="AutoShape 6">
            <a:extLst>
              <a:ext uri="{FF2B5EF4-FFF2-40B4-BE49-F238E27FC236}">
                <a16:creationId xmlns:a16="http://schemas.microsoft.com/office/drawing/2014/main" id="{FFB0A1A3-AEBF-DECE-8143-D66D5A392B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0" name="AutoShape 6">
            <a:extLst>
              <a:ext uri="{FF2B5EF4-FFF2-40B4-BE49-F238E27FC236}">
                <a16:creationId xmlns:a16="http://schemas.microsoft.com/office/drawing/2014/main" id="{67D04403-C462-F61F-8869-244202363D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1" name="AutoShape 4">
            <a:extLst>
              <a:ext uri="{FF2B5EF4-FFF2-40B4-BE49-F238E27FC236}">
                <a16:creationId xmlns:a16="http://schemas.microsoft.com/office/drawing/2014/main" id="{88F8473A-E0F0-A16C-9E8C-15CE5E45A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2" name="AutoShape 5">
            <a:extLst>
              <a:ext uri="{FF2B5EF4-FFF2-40B4-BE49-F238E27FC236}">
                <a16:creationId xmlns:a16="http://schemas.microsoft.com/office/drawing/2014/main" id="{691F2AFD-7148-C88F-9C21-4B0A45E809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108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3" name="AutoShape 6">
            <a:extLst>
              <a:ext uri="{FF2B5EF4-FFF2-40B4-BE49-F238E27FC236}">
                <a16:creationId xmlns:a16="http://schemas.microsoft.com/office/drawing/2014/main" id="{6A9567C8-9A6B-A1FE-2DBA-287B36A2E1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4473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0" name="AutoShape 6">
            <a:extLst>
              <a:ext uri="{FF2B5EF4-FFF2-40B4-BE49-F238E27FC236}">
                <a16:creationId xmlns:a16="http://schemas.microsoft.com/office/drawing/2014/main" id="{F68F456E-4AE8-6319-8C21-3AC158361E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1" name="AutoShape 6">
            <a:extLst>
              <a:ext uri="{FF2B5EF4-FFF2-40B4-BE49-F238E27FC236}">
                <a16:creationId xmlns:a16="http://schemas.microsoft.com/office/drawing/2014/main" id="{26F3429C-41A5-AABB-E180-C9F542336C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2" name="AutoShape 6">
            <a:extLst>
              <a:ext uri="{FF2B5EF4-FFF2-40B4-BE49-F238E27FC236}">
                <a16:creationId xmlns:a16="http://schemas.microsoft.com/office/drawing/2014/main" id="{70BE9262-1739-8BF0-347D-8C5484C07BA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897798" y="3761602"/>
          <a:ext cx="3774265" cy="2213065"/>
        </p:xfrm>
        <a:graphic>
          <a:graphicData uri="http://schemas.openxmlformats.org/drawingml/2006/table">
            <a:tbl>
              <a:tblPr/>
              <a:tblGrid>
                <a:gridCol w="6306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945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30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392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26627" y="853403"/>
          <a:ext cx="3768803" cy="219758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6273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4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18238" y="3749858"/>
          <a:ext cx="3752025" cy="222201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9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69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5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440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329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594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34441"/>
          <a:ext cx="3763432" cy="2215695"/>
        </p:xfrm>
        <a:graphic>
          <a:graphicData uri="http://schemas.openxmlformats.org/drawingml/2006/table">
            <a:tbl>
              <a:tblPr/>
              <a:tblGrid>
                <a:gridCol w="5820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5363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393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633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133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990D7B48-AA0C-C331-ACA9-90A9DF2BD4E4}"/>
              </a:ext>
            </a:extLst>
          </p:cNvPr>
          <p:cNvSpPr txBox="1"/>
          <p:nvPr/>
        </p:nvSpPr>
        <p:spPr>
          <a:xfrm>
            <a:off x="4445489" y="287070"/>
            <a:ext cx="101021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Grayish Green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345120034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560512" y="645609"/>
            <a:ext cx="4329732" cy="2660473"/>
          </a:xfrm>
          <a:prstGeom prst="roundRect">
            <a:avLst>
              <a:gd name="adj" fmla="val 4217"/>
            </a:avLst>
          </a:prstGeom>
          <a:solidFill>
            <a:srgbClr val="BEA998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315343" cy="2833627"/>
          </a:xfrm>
          <a:prstGeom prst="roundRect">
            <a:avLst>
              <a:gd name="adj" fmla="val 4217"/>
            </a:avLst>
          </a:prstGeom>
          <a:solidFill>
            <a:srgbClr val="BEA998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645609"/>
            <a:ext cx="4315343" cy="2660473"/>
          </a:xfrm>
          <a:prstGeom prst="roundRect">
            <a:avLst>
              <a:gd name="adj" fmla="val 4217"/>
            </a:avLst>
          </a:prstGeom>
          <a:solidFill>
            <a:srgbClr val="BEA998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560512" y="3503303"/>
            <a:ext cx="4329732" cy="2806018"/>
          </a:xfrm>
          <a:prstGeom prst="roundRect">
            <a:avLst>
              <a:gd name="adj" fmla="val 4217"/>
            </a:avLst>
          </a:prstGeom>
          <a:solidFill>
            <a:srgbClr val="BEA998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36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1085974A-6F84-F814-A0AD-407628857B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826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30D61EDE-5792-35E8-70B6-4FC20D8133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192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D7585CA8-159D-D061-9BE8-4345DBBD54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1557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FC1C6805-CC90-C1E7-3FCD-E1B9196387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6850" y="192032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6">
            <a:extLst>
              <a:ext uri="{FF2B5EF4-FFF2-40B4-BE49-F238E27FC236}">
                <a16:creationId xmlns:a16="http://schemas.microsoft.com/office/drawing/2014/main" id="{04316EAB-3DFA-AAAF-34B2-26B1DCE061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6">
            <a:extLst>
              <a:ext uri="{FF2B5EF4-FFF2-40B4-BE49-F238E27FC236}">
                <a16:creationId xmlns:a16="http://schemas.microsoft.com/office/drawing/2014/main" id="{A8329D20-D9EC-2366-E3C4-9B263EEFA1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0411" y="2648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4">
            <a:extLst>
              <a:ext uri="{FF2B5EF4-FFF2-40B4-BE49-F238E27FC236}">
                <a16:creationId xmlns:a16="http://schemas.microsoft.com/office/drawing/2014/main" id="{089177A8-FBBF-0436-C39D-47F90D9CF9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834441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5">
            <a:extLst>
              <a:ext uri="{FF2B5EF4-FFF2-40B4-BE49-F238E27FC236}">
                <a16:creationId xmlns:a16="http://schemas.microsoft.com/office/drawing/2014/main" id="{80B2134F-0419-7836-E64F-02E2707C56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201377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6">
            <a:extLst>
              <a:ext uri="{FF2B5EF4-FFF2-40B4-BE49-F238E27FC236}">
                <a16:creationId xmlns:a16="http://schemas.microsoft.com/office/drawing/2014/main" id="{DEA7F1EA-DE59-CCEA-0F68-9338E9BC6B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1565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6">
            <a:extLst>
              <a:ext uri="{FF2B5EF4-FFF2-40B4-BE49-F238E27FC236}">
                <a16:creationId xmlns:a16="http://schemas.microsoft.com/office/drawing/2014/main" id="{57B3E552-00FB-9F06-C167-8BE8512BDD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8418" y="192871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7399EDF-9981-B069-2747-0BFC27D9F7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280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48944247-92AA-E9BA-9B0F-92418AC660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979" y="265678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86ED1FD0-B1AC-E2BE-B338-AC39355063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2EF8423F-1032-218E-0E6B-9DADF02D2F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100599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DEC5ECE0-0B21-319C-E2F4-BFB45527E2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4465004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8E658109-E47D-E26F-A98D-5DC87B42A7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971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9" name="AutoShape 6">
            <a:extLst>
              <a:ext uri="{FF2B5EF4-FFF2-40B4-BE49-F238E27FC236}">
                <a16:creationId xmlns:a16="http://schemas.microsoft.com/office/drawing/2014/main" id="{FFB0A1A3-AEBF-DECE-8143-D66D5A392B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0" name="AutoShape 6">
            <a:extLst>
              <a:ext uri="{FF2B5EF4-FFF2-40B4-BE49-F238E27FC236}">
                <a16:creationId xmlns:a16="http://schemas.microsoft.com/office/drawing/2014/main" id="{67D04403-C462-F61F-8869-244202363D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53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1" name="AutoShape 4">
            <a:extLst>
              <a:ext uri="{FF2B5EF4-FFF2-40B4-BE49-F238E27FC236}">
                <a16:creationId xmlns:a16="http://schemas.microsoft.com/office/drawing/2014/main" id="{88F8473A-E0F0-A16C-9E8C-15CE5E45A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3742052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2" name="AutoShape 5">
            <a:extLst>
              <a:ext uri="{FF2B5EF4-FFF2-40B4-BE49-F238E27FC236}">
                <a16:creationId xmlns:a16="http://schemas.microsoft.com/office/drawing/2014/main" id="{691F2AFD-7148-C88F-9C21-4B0A45E809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108988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3" name="AutoShape 6">
            <a:extLst>
              <a:ext uri="{FF2B5EF4-FFF2-40B4-BE49-F238E27FC236}">
                <a16:creationId xmlns:a16="http://schemas.microsoft.com/office/drawing/2014/main" id="{6A9567C8-9A6B-A1FE-2DBA-287B36A2E1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4473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0" name="AutoShape 6">
            <a:extLst>
              <a:ext uri="{FF2B5EF4-FFF2-40B4-BE49-F238E27FC236}">
                <a16:creationId xmlns:a16="http://schemas.microsoft.com/office/drawing/2014/main" id="{F68F456E-4AE8-6319-8C21-3AC158361E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7392" y="4827936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1" name="AutoShape 6">
            <a:extLst>
              <a:ext uri="{FF2B5EF4-FFF2-40B4-BE49-F238E27FC236}">
                <a16:creationId xmlns:a16="http://schemas.microsoft.com/office/drawing/2014/main" id="{26F3429C-41A5-AABB-E180-C9F542336C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196345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2" name="AutoShape 6">
            <a:extLst>
              <a:ext uri="{FF2B5EF4-FFF2-40B4-BE49-F238E27FC236}">
                <a16:creationId xmlns:a16="http://schemas.microsoft.com/office/drawing/2014/main" id="{70BE9262-1739-8BF0-347D-8C5484C07BA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0992" y="5564393"/>
            <a:ext cx="3600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897798" y="3761602"/>
          <a:ext cx="3774265" cy="2213065"/>
        </p:xfrm>
        <a:graphic>
          <a:graphicData uri="http://schemas.openxmlformats.org/drawingml/2006/table">
            <a:tbl>
              <a:tblPr/>
              <a:tblGrid>
                <a:gridCol w="6306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945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30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392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26627" y="853403"/>
          <a:ext cx="3768803" cy="219758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6273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4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18238" y="3749858"/>
          <a:ext cx="3752025" cy="2222013"/>
        </p:xfrm>
        <a:graphic>
          <a:graphicData uri="http://schemas.openxmlformats.org/drawingml/2006/table">
            <a:tbl>
              <a:tblPr/>
              <a:tblGrid>
                <a:gridCol w="59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9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69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5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440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329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594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34441"/>
          <a:ext cx="3763432" cy="2215695"/>
        </p:xfrm>
        <a:graphic>
          <a:graphicData uri="http://schemas.openxmlformats.org/drawingml/2006/table">
            <a:tbl>
              <a:tblPr/>
              <a:tblGrid>
                <a:gridCol w="5820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5363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393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844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633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133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36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F98CECA4-762C-52AE-66DF-26CB0268B529}"/>
              </a:ext>
            </a:extLst>
          </p:cNvPr>
          <p:cNvSpPr txBox="1"/>
          <p:nvPr/>
        </p:nvSpPr>
        <p:spPr>
          <a:xfrm>
            <a:off x="4445489" y="287070"/>
            <a:ext cx="101502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Metallic Beige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322738939"/>
      </p:ext>
    </p:extLst>
  </p:cSld>
  <p:clrMapOvr>
    <a:masterClrMapping/>
  </p:clrMapOvr>
</p:sld>
</file>

<file path=ppt/theme/theme1.xml><?xml version="1.0" encoding="utf-8"?>
<a:theme xmlns:a="http://schemas.openxmlformats.org/drawingml/2006/main" name="1_示名条（オレンジ)">
  <a:themeElements>
    <a:clrScheme name="示名条（オレンジ)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示名条（オレンジ)">
      <a:majorFont>
        <a:latin typeface="Tahoma"/>
        <a:ea typeface="ＭＳ Ｐゴシック"/>
        <a:cs typeface=""/>
      </a:majorFont>
      <a:minorFont>
        <a:latin typeface="Tahoma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lnDef>
  </a:objectDefaults>
  <a:extraClrSchemeLst>
    <a:extraClrScheme>
      <a:clrScheme name="示名条（オレンジ)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1329</Words>
  <Application>Microsoft Office PowerPoint</Application>
  <PresentationFormat>A4 210 x 297 mm</PresentationFormat>
  <Paragraphs>1021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Tahoma</vt:lpstr>
      <vt:lpstr>Times New Roman</vt:lpstr>
      <vt:lpstr>Wingdings</vt:lpstr>
      <vt:lpstr>1_示名条（オレンジ)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2015-11-05T01:45:40Z</dcterms:created>
  <dcterms:modified xsi:type="dcterms:W3CDTF">2025-01-10T01:13:07Z</dcterms:modified>
</cp:coreProperties>
</file>