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81" r:id="rId1"/>
  </p:sldMasterIdLst>
  <p:notesMasterIdLst>
    <p:notesMasterId r:id="rId9"/>
  </p:notesMasterIdLst>
  <p:handoutMasterIdLst>
    <p:handoutMasterId r:id="rId10"/>
  </p:handoutMasterIdLst>
  <p:sldIdLst>
    <p:sldId id="345" r:id="rId2"/>
    <p:sldId id="365" r:id="rId3"/>
    <p:sldId id="366" r:id="rId4"/>
    <p:sldId id="367" r:id="rId5"/>
    <p:sldId id="370" r:id="rId6"/>
    <p:sldId id="368" r:id="rId7"/>
    <p:sldId id="369" r:id="rId8"/>
  </p:sldIdLst>
  <p:sldSz cx="9906000" cy="6858000" type="A4"/>
  <p:notesSz cx="6807200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25">
          <p15:clr>
            <a:srgbClr val="A4A3A4"/>
          </p15:clr>
        </p15:guide>
        <p15:guide id="2" orient="horz" pos="393">
          <p15:clr>
            <a:srgbClr val="A4A3A4"/>
          </p15:clr>
        </p15:guide>
        <p15:guide id="3" orient="horz" pos="3848">
          <p15:clr>
            <a:srgbClr val="A4A3A4"/>
          </p15:clr>
        </p15:guide>
        <p15:guide id="4" orient="horz" pos="1920">
          <p15:clr>
            <a:srgbClr val="A4A3A4"/>
          </p15:clr>
        </p15:guide>
        <p15:guide id="5" orient="horz" pos="267">
          <p15:clr>
            <a:srgbClr val="A4A3A4"/>
          </p15:clr>
        </p15:guide>
        <p15:guide id="6" orient="horz" pos="2098">
          <p15:clr>
            <a:srgbClr val="A4A3A4"/>
          </p15:clr>
        </p15:guide>
        <p15:guide id="7" orient="horz" pos="4031">
          <p15:clr>
            <a:srgbClr val="A4A3A4"/>
          </p15:clr>
        </p15:guide>
        <p15:guide id="8" orient="horz" pos="2199">
          <p15:clr>
            <a:srgbClr val="A4A3A4"/>
          </p15:clr>
        </p15:guide>
        <p15:guide id="9" pos="3408">
          <p15:clr>
            <a:srgbClr val="A4A3A4"/>
          </p15:clr>
        </p15:guide>
        <p15:guide id="10" pos="185">
          <p15:clr>
            <a:srgbClr val="A4A3A4"/>
          </p15:clr>
        </p15:guide>
        <p15:guide id="11" pos="2885">
          <p15:clr>
            <a:srgbClr val="A4A3A4"/>
          </p15:clr>
        </p15:guide>
        <p15:guide id="12" pos="422">
          <p15:clr>
            <a:srgbClr val="A4A3A4"/>
          </p15:clr>
        </p15:guide>
        <p15:guide id="13" pos="5868">
          <p15:clr>
            <a:srgbClr val="A4A3A4"/>
          </p15:clr>
        </p15:guide>
        <p15:guide id="14" pos="6057">
          <p15:clr>
            <a:srgbClr val="A4A3A4"/>
          </p15:clr>
        </p15:guide>
        <p15:guide id="15" pos="3080">
          <p15:clr>
            <a:srgbClr val="A4A3A4"/>
          </p15:clr>
        </p15:guide>
        <p15:guide id="16" pos="3160">
          <p15:clr>
            <a:srgbClr val="A4A3A4"/>
          </p15:clr>
        </p15:guide>
        <p15:guide id="17" pos="4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7919B"/>
    <a:srgbClr val="9A7E72"/>
    <a:srgbClr val="BEAB9B"/>
    <a:srgbClr val="608176"/>
    <a:srgbClr val="85929B"/>
    <a:srgbClr val="997D71"/>
    <a:srgbClr val="686B70"/>
    <a:srgbClr val="A19585"/>
    <a:srgbClr val="9E9586"/>
    <a:srgbClr val="60817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753" autoAdjust="0"/>
    <p:restoredTop sz="94660"/>
  </p:normalViewPr>
  <p:slideViewPr>
    <p:cSldViewPr showGuides="1">
      <p:cViewPr varScale="1">
        <p:scale>
          <a:sx n="114" d="100"/>
          <a:sy n="114" d="100"/>
        </p:scale>
        <p:origin x="1416" y="114"/>
      </p:cViewPr>
      <p:guideLst>
        <p:guide orient="horz" pos="2325"/>
        <p:guide orient="horz" pos="393"/>
        <p:guide orient="horz" pos="3848"/>
        <p:guide orient="horz" pos="1920"/>
        <p:guide orient="horz" pos="267"/>
        <p:guide orient="horz" pos="2098"/>
        <p:guide orient="horz" pos="4031"/>
        <p:guide orient="horz" pos="2199"/>
        <p:guide pos="3408"/>
        <p:guide pos="185"/>
        <p:guide pos="2885"/>
        <p:guide pos="422"/>
        <p:guide pos="5868"/>
        <p:guide pos="6057"/>
        <p:guide pos="3080"/>
        <p:guide pos="3160"/>
        <p:guide pos="4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65" tIns="45535" rIns="91065" bIns="45535" numCol="1" anchor="t" anchorCtr="0" compatLnSpc="1">
            <a:prstTxWarp prst="textNoShape">
              <a:avLst/>
            </a:prstTxWarp>
          </a:bodyPr>
          <a:lstStyle>
            <a:lvl1pPr defTabSz="909553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2346" y="0"/>
            <a:ext cx="2891511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65" tIns="45535" rIns="91065" bIns="45535" numCol="1" anchor="t" anchorCtr="0" compatLnSpc="1">
            <a:prstTxWarp prst="textNoShape">
              <a:avLst/>
            </a:prstTxWarp>
          </a:bodyPr>
          <a:lstStyle>
            <a:lvl1pPr algn="r" defTabSz="909553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1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65" tIns="45535" rIns="91065" bIns="45535" numCol="1" anchor="b" anchorCtr="0" compatLnSpc="1">
            <a:prstTxWarp prst="textNoShape">
              <a:avLst/>
            </a:prstTxWarp>
          </a:bodyPr>
          <a:lstStyle>
            <a:lvl1pPr defTabSz="909553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2346" y="9442451"/>
            <a:ext cx="2891511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65" tIns="45535" rIns="91065" bIns="45535" numCol="1" anchor="b" anchorCtr="0" compatLnSpc="1">
            <a:prstTxWarp prst="textNoShape">
              <a:avLst/>
            </a:prstTxWarp>
          </a:bodyPr>
          <a:lstStyle>
            <a:lvl1pPr algn="r" defTabSz="909553">
              <a:defRPr sz="1200" smtClean="0"/>
            </a:lvl1pPr>
          </a:lstStyle>
          <a:p>
            <a:pPr>
              <a:defRPr/>
            </a:pPr>
            <a:fld id="{31742275-656B-4661-BA0A-EF9A302D945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822925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01" tIns="46101" rIns="92201" bIns="46101" numCol="1" anchor="t" anchorCtr="0" compatLnSpc="1">
            <a:prstTxWarp prst="textNoShape">
              <a:avLst/>
            </a:prstTxWarp>
          </a:bodyPr>
          <a:lstStyle>
            <a:lvl1pPr defTabSz="922250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5350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01" tIns="46101" rIns="92201" bIns="46101" numCol="1" anchor="t" anchorCtr="0" compatLnSpc="1">
            <a:prstTxWarp prst="textNoShape">
              <a:avLst/>
            </a:prstTxWarp>
          </a:bodyPr>
          <a:lstStyle>
            <a:lvl1pPr algn="r" defTabSz="922250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12788" y="746125"/>
            <a:ext cx="5383212" cy="3727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71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610" y="4721225"/>
            <a:ext cx="5447983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01" tIns="46101" rIns="92201" bIns="4610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471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5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01" tIns="46101" rIns="92201" bIns="46101" numCol="1" anchor="b" anchorCtr="0" compatLnSpc="1">
            <a:prstTxWarp prst="textNoShape">
              <a:avLst/>
            </a:prstTxWarp>
          </a:bodyPr>
          <a:lstStyle>
            <a:lvl1pPr defTabSz="922250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5350" y="9440865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01" tIns="46101" rIns="92201" bIns="46101" numCol="1" anchor="b" anchorCtr="0" compatLnSpc="1">
            <a:prstTxWarp prst="textNoShape">
              <a:avLst/>
            </a:prstTxWarp>
          </a:bodyPr>
          <a:lstStyle>
            <a:lvl1pPr algn="r" defTabSz="922250">
              <a:defRPr sz="1200" smtClean="0"/>
            </a:lvl1pPr>
          </a:lstStyle>
          <a:p>
            <a:pPr>
              <a:defRPr/>
            </a:pPr>
            <a:fld id="{AD5C2DFF-8BA9-4305-8B7F-3EC8A547AC0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9456342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62" name="Group 2"/>
          <p:cNvGrpSpPr>
            <a:grpSpLocks/>
          </p:cNvGrpSpPr>
          <p:nvPr/>
        </p:nvGrpSpPr>
        <p:grpSpPr bwMode="auto">
          <a:xfrm>
            <a:off x="0" y="685800"/>
            <a:ext cx="9759950" cy="1052513"/>
            <a:chOff x="0" y="1536"/>
            <a:chExt cx="5675" cy="663"/>
          </a:xfrm>
        </p:grpSpPr>
        <p:grpSp>
          <p:nvGrpSpPr>
            <p:cNvPr id="1536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536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1536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536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sp>
          <p:nvSpPr>
            <p:cNvPr id="1536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bg2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</p:grpSp>
      <p:sp>
        <p:nvSpPr>
          <p:cNvPr id="15372" name="Rectangle 12"/>
          <p:cNvSpPr>
            <a:spLocks noGrp="1" noChangeArrowheads="1"/>
          </p:cNvSpPr>
          <p:nvPr>
            <p:ph type="ctrTitle"/>
          </p:nvPr>
        </p:nvSpPr>
        <p:spPr bwMode="auto">
          <a:xfrm>
            <a:off x="1073150" y="76200"/>
            <a:ext cx="8420100" cy="1143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lvl="0"/>
            <a:r>
              <a:rPr lang="ja-JP" altLang="en-US" noProof="0"/>
              <a:t>マスタ タイトルの書式設定</a:t>
            </a:r>
          </a:p>
        </p:txBody>
      </p:sp>
      <p:sp>
        <p:nvSpPr>
          <p:cNvPr id="15373" name="Rectangle 13"/>
          <p:cNvSpPr>
            <a:spLocks noGrp="1" noChangeArrowheads="1"/>
          </p:cNvSpPr>
          <p:nvPr>
            <p:ph type="subTitle" idx="1"/>
          </p:nvPr>
        </p:nvSpPr>
        <p:spPr bwMode="auto">
          <a:xfrm>
            <a:off x="1485900" y="3886200"/>
            <a:ext cx="6934200" cy="17526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ja-JP" altLang="en-US" noProof="0"/>
              <a:t>マスタ サブタイトルの書式設定</a:t>
            </a:r>
          </a:p>
        </p:txBody>
      </p:sp>
      <p:sp>
        <p:nvSpPr>
          <p:cNvPr id="15374" name="Rectangle 1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07315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5" name="Rectangle 1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714750" y="6248400"/>
            <a:ext cx="313690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6" name="Rectangle 1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42950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fld id="{A619DE7D-6313-4B6C-B02A-BC4C0889A122}" type="slidenum">
              <a:rPr lang="en-US" altLang="ja-JP">
                <a:solidFill>
                  <a:srgbClr val="1C1C1C"/>
                </a:solidFill>
              </a:rPr>
              <a:pPr/>
              <a:t>‹#›</a:t>
            </a:fld>
            <a:endParaRPr lang="en-US" altLang="ja-JP">
              <a:solidFill>
                <a:srgbClr val="1C1C1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54655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81288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8473079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178427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717537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8549318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1510380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4908686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608658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4825939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266692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14" name="Text Box 78"/>
          <p:cNvSpPr txBox="1">
            <a:spLocks noChangeArrowheads="1"/>
          </p:cNvSpPr>
          <p:nvPr/>
        </p:nvSpPr>
        <p:spPr bwMode="auto">
          <a:xfrm>
            <a:off x="890588" y="-55563"/>
            <a:ext cx="184150" cy="4572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ja-JP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50142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  <p:sldLayoutId id="2147483683" r:id="rId2"/>
    <p:sldLayoutId id="2147483684" r:id="rId3"/>
    <p:sldLayoutId id="2147483685" r:id="rId4"/>
    <p:sldLayoutId id="2147483686" r:id="rId5"/>
    <p:sldLayoutId id="2147483687" r:id="rId6"/>
    <p:sldLayoutId id="2147483688" r:id="rId7"/>
    <p:sldLayoutId id="2147483689" r:id="rId8"/>
    <p:sldLayoutId id="2147483690" r:id="rId9"/>
    <p:sldLayoutId id="2147483691" r:id="rId10"/>
    <p:sldLayoutId id="214748369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796113"/>
              </p:ext>
            </p:extLst>
          </p:nvPr>
        </p:nvGraphicFramePr>
        <p:xfrm>
          <a:off x="5417662" y="3741469"/>
          <a:ext cx="3783948" cy="2236999"/>
        </p:xfrm>
        <a:graphic>
          <a:graphicData uri="http://schemas.openxmlformats.org/drawingml/2006/table">
            <a:tbl>
              <a:tblPr/>
              <a:tblGrid>
                <a:gridCol w="6154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564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8383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623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165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9240590"/>
              </p:ext>
            </p:extLst>
          </p:nvPr>
        </p:nvGraphicFramePr>
        <p:xfrm>
          <a:off x="906187" y="3772262"/>
          <a:ext cx="3783948" cy="2214595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284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3545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4749963"/>
              </p:ext>
            </p:extLst>
          </p:nvPr>
        </p:nvGraphicFramePr>
        <p:xfrm>
          <a:off x="5417662" y="818538"/>
          <a:ext cx="3783948" cy="2246054"/>
        </p:xfrm>
        <a:graphic>
          <a:graphicData uri="http://schemas.openxmlformats.org/drawingml/2006/table">
            <a:tbl>
              <a:tblPr/>
              <a:tblGrid>
                <a:gridCol w="60706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0061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85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4115235"/>
              </p:ext>
            </p:extLst>
          </p:nvPr>
        </p:nvGraphicFramePr>
        <p:xfrm>
          <a:off x="897798" y="804378"/>
          <a:ext cx="3783948" cy="2243436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428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" name="角丸四角形 1"/>
          <p:cNvSpPr/>
          <p:nvPr/>
        </p:nvSpPr>
        <p:spPr bwMode="auto">
          <a:xfrm>
            <a:off x="416496" y="525571"/>
            <a:ext cx="4464782" cy="2802804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25571"/>
            <a:ext cx="4396316" cy="2802804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21180" y="3475694"/>
            <a:ext cx="4396316" cy="2856735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64782" cy="2856735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24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582131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21180" y="3475694"/>
            <a:ext cx="4396316" cy="2856735"/>
          </a:xfrm>
          <a:prstGeom prst="roundRect">
            <a:avLst>
              <a:gd name="adj" fmla="val 4217"/>
            </a:avLst>
          </a:prstGeom>
          <a:solidFill>
            <a:srgbClr val="A1958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64782" cy="2856735"/>
          </a:xfrm>
          <a:prstGeom prst="roundRect">
            <a:avLst>
              <a:gd name="adj" fmla="val 4217"/>
            </a:avLst>
          </a:prstGeom>
          <a:solidFill>
            <a:srgbClr val="A1958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525571"/>
            <a:ext cx="4464782" cy="2802804"/>
          </a:xfrm>
          <a:prstGeom prst="roundRect">
            <a:avLst>
              <a:gd name="adj" fmla="val 4217"/>
            </a:avLst>
          </a:prstGeom>
          <a:solidFill>
            <a:srgbClr val="A1958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25571"/>
            <a:ext cx="4396316" cy="2802804"/>
          </a:xfrm>
          <a:prstGeom prst="roundRect">
            <a:avLst>
              <a:gd name="adj" fmla="val 4217"/>
            </a:avLst>
          </a:prstGeom>
          <a:solidFill>
            <a:srgbClr val="A1958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24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09F4DCFF-77F3-D214-C657-34A5330EEE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17158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05C203D2-5DF7-1348-76A8-017CA14C9F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3919E887-FD02-0001-F4A9-A242333423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41" y="191131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5E94665B-3291-91C9-AEA6-990F2B2C5C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4">
            <a:extLst>
              <a:ext uri="{FF2B5EF4-FFF2-40B4-BE49-F238E27FC236}">
                <a16:creationId xmlns:a16="http://schemas.microsoft.com/office/drawing/2014/main" id="{F2D594B3-8EC7-2055-68D7-FB7FC886C1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2785" y="117997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5">
            <a:extLst>
              <a:ext uri="{FF2B5EF4-FFF2-40B4-BE49-F238E27FC236}">
                <a16:creationId xmlns:a16="http://schemas.microsoft.com/office/drawing/2014/main" id="{5ED36733-5840-96BD-5382-761BC384A2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1174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6">
            <a:extLst>
              <a:ext uri="{FF2B5EF4-FFF2-40B4-BE49-F238E27FC236}">
                <a16:creationId xmlns:a16="http://schemas.microsoft.com/office/drawing/2014/main" id="{C4F46DC5-DE1A-EDAC-0287-62BB84F0FE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0157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C67110C8-5BFD-EB44-7AAC-D34B5D26BC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1802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4">
            <a:extLst>
              <a:ext uri="{FF2B5EF4-FFF2-40B4-BE49-F238E27FC236}">
                <a16:creationId xmlns:a16="http://schemas.microsoft.com/office/drawing/2014/main" id="{16CA04D8-6B05-91A4-202C-BF3AE90F55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09163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5">
            <a:extLst>
              <a:ext uri="{FF2B5EF4-FFF2-40B4-BE49-F238E27FC236}">
                <a16:creationId xmlns:a16="http://schemas.microsoft.com/office/drawing/2014/main" id="{FB131D9A-BDBA-EBA8-D3BB-78BAF8BAC3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46696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86A60C7-420F-2091-4CBA-EECAE2FB1F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5552" y="482298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7CDFA203-ABCD-3EC3-D787-6BFCDF5BFC9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518591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5D5FEB2C-0ED2-7847-3386-02A540FDDA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093192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A8E6FE1C-B0C5-9FC0-A1C2-F3B4FB7D24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476906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901812FE-4DA2-AED7-4F32-BD9CA4EC82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8585" y="4841311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A59F80A1-E2C8-400D-4A64-E8E4DE4BE1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5195854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17662" y="818538"/>
          <a:ext cx="3783948" cy="2246054"/>
        </p:xfrm>
        <a:graphic>
          <a:graphicData uri="http://schemas.openxmlformats.org/drawingml/2006/table">
            <a:tbl>
              <a:tblPr/>
              <a:tblGrid>
                <a:gridCol w="60706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0061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85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04378"/>
          <a:ext cx="3783948" cy="2243436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428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906187" y="3772262"/>
          <a:ext cx="3783948" cy="2214595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284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3545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09273" y="3741469"/>
          <a:ext cx="3783812" cy="2236999"/>
        </p:xfrm>
        <a:graphic>
          <a:graphicData uri="http://schemas.openxmlformats.org/drawingml/2006/table">
            <a:tbl>
              <a:tblPr/>
              <a:tblGrid>
                <a:gridCol w="6154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8383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623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165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178DB19F-F9E6-D6A2-DB54-E4E7DECE43C4}"/>
              </a:ext>
            </a:extLst>
          </p:cNvPr>
          <p:cNvSpPr txBox="1"/>
          <p:nvPr/>
        </p:nvSpPr>
        <p:spPr>
          <a:xfrm>
            <a:off x="4424401" y="231245"/>
            <a:ext cx="105028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Grayish Brown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34553921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21180" y="3475694"/>
            <a:ext cx="4396316" cy="2856735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64782" cy="2856735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525571"/>
            <a:ext cx="4464782" cy="2802804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25571"/>
            <a:ext cx="4396316" cy="2802804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24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09F4DCFF-77F3-D214-C657-34A5330EEE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17158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05C203D2-5DF7-1348-76A8-017CA14C9F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3919E887-FD02-0001-F4A9-A242333423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41" y="191131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5E94665B-3291-91C9-AEA6-990F2B2C5C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4">
            <a:extLst>
              <a:ext uri="{FF2B5EF4-FFF2-40B4-BE49-F238E27FC236}">
                <a16:creationId xmlns:a16="http://schemas.microsoft.com/office/drawing/2014/main" id="{F2D594B3-8EC7-2055-68D7-FB7FC886C1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2785" y="117997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5">
            <a:extLst>
              <a:ext uri="{FF2B5EF4-FFF2-40B4-BE49-F238E27FC236}">
                <a16:creationId xmlns:a16="http://schemas.microsoft.com/office/drawing/2014/main" id="{5ED36733-5840-96BD-5382-761BC384A2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1174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6">
            <a:extLst>
              <a:ext uri="{FF2B5EF4-FFF2-40B4-BE49-F238E27FC236}">
                <a16:creationId xmlns:a16="http://schemas.microsoft.com/office/drawing/2014/main" id="{C4F46DC5-DE1A-EDAC-0287-62BB84F0FE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0157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C67110C8-5BFD-EB44-7AAC-D34B5D26BC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1802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4">
            <a:extLst>
              <a:ext uri="{FF2B5EF4-FFF2-40B4-BE49-F238E27FC236}">
                <a16:creationId xmlns:a16="http://schemas.microsoft.com/office/drawing/2014/main" id="{16CA04D8-6B05-91A4-202C-BF3AE90F55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09163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5">
            <a:extLst>
              <a:ext uri="{FF2B5EF4-FFF2-40B4-BE49-F238E27FC236}">
                <a16:creationId xmlns:a16="http://schemas.microsoft.com/office/drawing/2014/main" id="{FB131D9A-BDBA-EBA8-D3BB-78BAF8BAC3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46696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86A60C7-420F-2091-4CBA-EECAE2FB1F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5552" y="482298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7CDFA203-ABCD-3EC3-D787-6BFCDF5BFC9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518591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5D5FEB2C-0ED2-7847-3386-02A540FDDA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093192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A8E6FE1C-B0C5-9FC0-A1C2-F3B4FB7D24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476906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901812FE-4DA2-AED7-4F32-BD9CA4EC82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8585" y="4841311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A59F80A1-E2C8-400D-4A64-E8E4DE4BE1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5195854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17662" y="818538"/>
          <a:ext cx="3783948" cy="2246054"/>
        </p:xfrm>
        <a:graphic>
          <a:graphicData uri="http://schemas.openxmlformats.org/drawingml/2006/table">
            <a:tbl>
              <a:tblPr/>
              <a:tblGrid>
                <a:gridCol w="60706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0061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85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04378"/>
          <a:ext cx="3783948" cy="2243436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428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906187" y="3772262"/>
          <a:ext cx="3783948" cy="2214595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284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3545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09273" y="3741469"/>
          <a:ext cx="3783812" cy="2236999"/>
        </p:xfrm>
        <a:graphic>
          <a:graphicData uri="http://schemas.openxmlformats.org/drawingml/2006/table">
            <a:tbl>
              <a:tblPr/>
              <a:tblGrid>
                <a:gridCol w="6154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8383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623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165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7603AD46-CD8D-A174-B96B-BDC807D6720A}"/>
              </a:ext>
            </a:extLst>
          </p:cNvPr>
          <p:cNvSpPr txBox="1"/>
          <p:nvPr/>
        </p:nvSpPr>
        <p:spPr>
          <a:xfrm>
            <a:off x="4424401" y="231245"/>
            <a:ext cx="10326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Grayish Purple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22502163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21180" y="3475694"/>
            <a:ext cx="4396316" cy="2856735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64782" cy="2856735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525571"/>
            <a:ext cx="4464782" cy="2802804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25571"/>
            <a:ext cx="4396316" cy="2802804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24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09F4DCFF-77F3-D214-C657-34A5330EEE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17158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05C203D2-5DF7-1348-76A8-017CA14C9F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3919E887-FD02-0001-F4A9-A242333423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41" y="191131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5E94665B-3291-91C9-AEA6-990F2B2C5C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4">
            <a:extLst>
              <a:ext uri="{FF2B5EF4-FFF2-40B4-BE49-F238E27FC236}">
                <a16:creationId xmlns:a16="http://schemas.microsoft.com/office/drawing/2014/main" id="{F2D594B3-8EC7-2055-68D7-FB7FC886C1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2785" y="117997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5">
            <a:extLst>
              <a:ext uri="{FF2B5EF4-FFF2-40B4-BE49-F238E27FC236}">
                <a16:creationId xmlns:a16="http://schemas.microsoft.com/office/drawing/2014/main" id="{5ED36733-5840-96BD-5382-761BC384A2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1174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6">
            <a:extLst>
              <a:ext uri="{FF2B5EF4-FFF2-40B4-BE49-F238E27FC236}">
                <a16:creationId xmlns:a16="http://schemas.microsoft.com/office/drawing/2014/main" id="{C4F46DC5-DE1A-EDAC-0287-62BB84F0FE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0157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C67110C8-5BFD-EB44-7AAC-D34B5D26BC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1802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4">
            <a:extLst>
              <a:ext uri="{FF2B5EF4-FFF2-40B4-BE49-F238E27FC236}">
                <a16:creationId xmlns:a16="http://schemas.microsoft.com/office/drawing/2014/main" id="{16CA04D8-6B05-91A4-202C-BF3AE90F55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09163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5">
            <a:extLst>
              <a:ext uri="{FF2B5EF4-FFF2-40B4-BE49-F238E27FC236}">
                <a16:creationId xmlns:a16="http://schemas.microsoft.com/office/drawing/2014/main" id="{FB131D9A-BDBA-EBA8-D3BB-78BAF8BAC3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46696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86A60C7-420F-2091-4CBA-EECAE2FB1F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5552" y="482298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7CDFA203-ABCD-3EC3-D787-6BFCDF5BFC9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518591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5D5FEB2C-0ED2-7847-3386-02A540FDDA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093192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A8E6FE1C-B0C5-9FC0-A1C2-F3B4FB7D24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476906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901812FE-4DA2-AED7-4F32-BD9CA4EC82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8585" y="4841311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A59F80A1-E2C8-400D-4A64-E8E4DE4BE1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5195854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17662" y="818538"/>
          <a:ext cx="3783948" cy="2246054"/>
        </p:xfrm>
        <a:graphic>
          <a:graphicData uri="http://schemas.openxmlformats.org/drawingml/2006/table">
            <a:tbl>
              <a:tblPr/>
              <a:tblGrid>
                <a:gridCol w="60706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0061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85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04378"/>
          <a:ext cx="3783948" cy="2243436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428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906187" y="3772262"/>
          <a:ext cx="3783948" cy="2214595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284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3545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09273" y="3741469"/>
          <a:ext cx="3783812" cy="2236999"/>
        </p:xfrm>
        <a:graphic>
          <a:graphicData uri="http://schemas.openxmlformats.org/drawingml/2006/table">
            <a:tbl>
              <a:tblPr/>
              <a:tblGrid>
                <a:gridCol w="6154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8383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623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165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BB102FDE-68EE-D5EE-07D2-F2BABD2BD641}"/>
              </a:ext>
            </a:extLst>
          </p:cNvPr>
          <p:cNvSpPr txBox="1"/>
          <p:nvPr/>
        </p:nvSpPr>
        <p:spPr>
          <a:xfrm>
            <a:off x="4476341" y="231245"/>
            <a:ext cx="96853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Metallic Rose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21677680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21180" y="3475694"/>
            <a:ext cx="4396316" cy="2856735"/>
          </a:xfrm>
          <a:prstGeom prst="roundRect">
            <a:avLst>
              <a:gd name="adj" fmla="val 4217"/>
            </a:avLst>
          </a:prstGeom>
          <a:solidFill>
            <a:srgbClr val="8791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64782" cy="2856735"/>
          </a:xfrm>
          <a:prstGeom prst="roundRect">
            <a:avLst>
              <a:gd name="adj" fmla="val 4217"/>
            </a:avLst>
          </a:prstGeom>
          <a:solidFill>
            <a:srgbClr val="8791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525571"/>
            <a:ext cx="4464782" cy="2802804"/>
          </a:xfrm>
          <a:prstGeom prst="roundRect">
            <a:avLst>
              <a:gd name="adj" fmla="val 4217"/>
            </a:avLst>
          </a:prstGeom>
          <a:solidFill>
            <a:srgbClr val="8791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25571"/>
            <a:ext cx="4396316" cy="2802804"/>
          </a:xfrm>
          <a:prstGeom prst="roundRect">
            <a:avLst>
              <a:gd name="adj" fmla="val 4217"/>
            </a:avLst>
          </a:prstGeom>
          <a:solidFill>
            <a:srgbClr val="8791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24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09F4DCFF-77F3-D214-C657-34A5330EEE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17158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05C203D2-5DF7-1348-76A8-017CA14C9F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3919E887-FD02-0001-F4A9-A242333423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41" y="191131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5E94665B-3291-91C9-AEA6-990F2B2C5C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4">
            <a:extLst>
              <a:ext uri="{FF2B5EF4-FFF2-40B4-BE49-F238E27FC236}">
                <a16:creationId xmlns:a16="http://schemas.microsoft.com/office/drawing/2014/main" id="{F2D594B3-8EC7-2055-68D7-FB7FC886C1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2785" y="117997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5">
            <a:extLst>
              <a:ext uri="{FF2B5EF4-FFF2-40B4-BE49-F238E27FC236}">
                <a16:creationId xmlns:a16="http://schemas.microsoft.com/office/drawing/2014/main" id="{5ED36733-5840-96BD-5382-761BC384A2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1174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6">
            <a:extLst>
              <a:ext uri="{FF2B5EF4-FFF2-40B4-BE49-F238E27FC236}">
                <a16:creationId xmlns:a16="http://schemas.microsoft.com/office/drawing/2014/main" id="{C4F46DC5-DE1A-EDAC-0287-62BB84F0FE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0157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C67110C8-5BFD-EB44-7AAC-D34B5D26BC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1802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4">
            <a:extLst>
              <a:ext uri="{FF2B5EF4-FFF2-40B4-BE49-F238E27FC236}">
                <a16:creationId xmlns:a16="http://schemas.microsoft.com/office/drawing/2014/main" id="{16CA04D8-6B05-91A4-202C-BF3AE90F55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09163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5">
            <a:extLst>
              <a:ext uri="{FF2B5EF4-FFF2-40B4-BE49-F238E27FC236}">
                <a16:creationId xmlns:a16="http://schemas.microsoft.com/office/drawing/2014/main" id="{FB131D9A-BDBA-EBA8-D3BB-78BAF8BAC3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46696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86A60C7-420F-2091-4CBA-EECAE2FB1F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5552" y="482298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7CDFA203-ABCD-3EC3-D787-6BFCDF5BFC9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518591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5D5FEB2C-0ED2-7847-3386-02A540FDDA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093192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A8E6FE1C-B0C5-9FC0-A1C2-F3B4FB7D24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476906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901812FE-4DA2-AED7-4F32-BD9CA4EC82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8585" y="4841311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A59F80A1-E2C8-400D-4A64-E8E4DE4BE1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5195854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17662" y="818538"/>
          <a:ext cx="3783948" cy="2246054"/>
        </p:xfrm>
        <a:graphic>
          <a:graphicData uri="http://schemas.openxmlformats.org/drawingml/2006/table">
            <a:tbl>
              <a:tblPr/>
              <a:tblGrid>
                <a:gridCol w="60706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0061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85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04378"/>
          <a:ext cx="3783948" cy="2243436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428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906187" y="3772262"/>
          <a:ext cx="3783948" cy="2214595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284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3545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09273" y="3741469"/>
          <a:ext cx="3783812" cy="2236999"/>
        </p:xfrm>
        <a:graphic>
          <a:graphicData uri="http://schemas.openxmlformats.org/drawingml/2006/table">
            <a:tbl>
              <a:tblPr/>
              <a:tblGrid>
                <a:gridCol w="6154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8383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623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165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D209F345-0DEE-906C-4FC2-5B61AFE229B4}"/>
              </a:ext>
            </a:extLst>
          </p:cNvPr>
          <p:cNvSpPr txBox="1"/>
          <p:nvPr/>
        </p:nvSpPr>
        <p:spPr>
          <a:xfrm>
            <a:off x="4331173" y="188640"/>
            <a:ext cx="126989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Metallic Blue Gray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3953910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21180" y="3475694"/>
            <a:ext cx="4396316" cy="2856735"/>
          </a:xfrm>
          <a:prstGeom prst="roundRect">
            <a:avLst>
              <a:gd name="adj" fmla="val 4217"/>
            </a:avLst>
          </a:prstGeom>
          <a:solidFill>
            <a:srgbClr val="60817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64782" cy="2856735"/>
          </a:xfrm>
          <a:prstGeom prst="roundRect">
            <a:avLst>
              <a:gd name="adj" fmla="val 4217"/>
            </a:avLst>
          </a:prstGeom>
          <a:solidFill>
            <a:srgbClr val="60817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525571"/>
            <a:ext cx="4464782" cy="2802804"/>
          </a:xfrm>
          <a:prstGeom prst="roundRect">
            <a:avLst>
              <a:gd name="adj" fmla="val 4217"/>
            </a:avLst>
          </a:prstGeom>
          <a:solidFill>
            <a:srgbClr val="60817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25571"/>
            <a:ext cx="4396316" cy="2802804"/>
          </a:xfrm>
          <a:prstGeom prst="roundRect">
            <a:avLst>
              <a:gd name="adj" fmla="val 4217"/>
            </a:avLst>
          </a:prstGeom>
          <a:solidFill>
            <a:srgbClr val="60817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24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09F4DCFF-77F3-D214-C657-34A5330EEE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17158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05C203D2-5DF7-1348-76A8-017CA14C9F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3919E887-FD02-0001-F4A9-A242333423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41" y="191131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5E94665B-3291-91C9-AEA6-990F2B2C5C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4">
            <a:extLst>
              <a:ext uri="{FF2B5EF4-FFF2-40B4-BE49-F238E27FC236}">
                <a16:creationId xmlns:a16="http://schemas.microsoft.com/office/drawing/2014/main" id="{F2D594B3-8EC7-2055-68D7-FB7FC886C1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2785" y="117997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5">
            <a:extLst>
              <a:ext uri="{FF2B5EF4-FFF2-40B4-BE49-F238E27FC236}">
                <a16:creationId xmlns:a16="http://schemas.microsoft.com/office/drawing/2014/main" id="{5ED36733-5840-96BD-5382-761BC384A2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1174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6">
            <a:extLst>
              <a:ext uri="{FF2B5EF4-FFF2-40B4-BE49-F238E27FC236}">
                <a16:creationId xmlns:a16="http://schemas.microsoft.com/office/drawing/2014/main" id="{C4F46DC5-DE1A-EDAC-0287-62BB84F0FE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0157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C67110C8-5BFD-EB44-7AAC-D34B5D26BC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1802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4">
            <a:extLst>
              <a:ext uri="{FF2B5EF4-FFF2-40B4-BE49-F238E27FC236}">
                <a16:creationId xmlns:a16="http://schemas.microsoft.com/office/drawing/2014/main" id="{16CA04D8-6B05-91A4-202C-BF3AE90F55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09163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5">
            <a:extLst>
              <a:ext uri="{FF2B5EF4-FFF2-40B4-BE49-F238E27FC236}">
                <a16:creationId xmlns:a16="http://schemas.microsoft.com/office/drawing/2014/main" id="{FB131D9A-BDBA-EBA8-D3BB-78BAF8BAC3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46696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86A60C7-420F-2091-4CBA-EECAE2FB1F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5552" y="482298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7CDFA203-ABCD-3EC3-D787-6BFCDF5BFC9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518591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5D5FEB2C-0ED2-7847-3386-02A540FDDA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093192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A8E6FE1C-B0C5-9FC0-A1C2-F3B4FB7D24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476906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901812FE-4DA2-AED7-4F32-BD9CA4EC82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8585" y="4841311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A59F80A1-E2C8-400D-4A64-E8E4DE4BE1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5195854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17662" y="818538"/>
          <a:ext cx="3783948" cy="2246054"/>
        </p:xfrm>
        <a:graphic>
          <a:graphicData uri="http://schemas.openxmlformats.org/drawingml/2006/table">
            <a:tbl>
              <a:tblPr/>
              <a:tblGrid>
                <a:gridCol w="60706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0061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85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04378"/>
          <a:ext cx="3783948" cy="2243436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428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906187" y="3772262"/>
          <a:ext cx="3783948" cy="2214595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284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3545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09273" y="3741469"/>
          <a:ext cx="3783812" cy="2236999"/>
        </p:xfrm>
        <a:graphic>
          <a:graphicData uri="http://schemas.openxmlformats.org/drawingml/2006/table">
            <a:tbl>
              <a:tblPr/>
              <a:tblGrid>
                <a:gridCol w="6154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8383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623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165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3843D742-3355-33F5-E8A6-C4780384C453}"/>
              </a:ext>
            </a:extLst>
          </p:cNvPr>
          <p:cNvSpPr txBox="1"/>
          <p:nvPr/>
        </p:nvSpPr>
        <p:spPr>
          <a:xfrm>
            <a:off x="4445489" y="211163"/>
            <a:ext cx="101021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Grayish Green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27626750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21180" y="3475694"/>
            <a:ext cx="4396316" cy="2856735"/>
          </a:xfrm>
          <a:prstGeom prst="roundRect">
            <a:avLst>
              <a:gd name="adj" fmla="val 4217"/>
            </a:avLst>
          </a:prstGeom>
          <a:solidFill>
            <a:srgbClr val="BEAB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64782" cy="2856735"/>
          </a:xfrm>
          <a:prstGeom prst="roundRect">
            <a:avLst>
              <a:gd name="adj" fmla="val 4217"/>
            </a:avLst>
          </a:prstGeom>
          <a:solidFill>
            <a:srgbClr val="BEAB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525571"/>
            <a:ext cx="4464782" cy="2802804"/>
          </a:xfrm>
          <a:prstGeom prst="roundRect">
            <a:avLst>
              <a:gd name="adj" fmla="val 4217"/>
            </a:avLst>
          </a:prstGeom>
          <a:solidFill>
            <a:srgbClr val="BEAB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25571"/>
            <a:ext cx="4396316" cy="2802804"/>
          </a:xfrm>
          <a:prstGeom prst="roundRect">
            <a:avLst>
              <a:gd name="adj" fmla="val 4217"/>
            </a:avLst>
          </a:prstGeom>
          <a:solidFill>
            <a:srgbClr val="BEAB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24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09F4DCFF-77F3-D214-C657-34A5330EEE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17158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05C203D2-5DF7-1348-76A8-017CA14C9F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3919E887-FD02-0001-F4A9-A242333423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41" y="191131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AutoShape 6">
            <a:extLst>
              <a:ext uri="{FF2B5EF4-FFF2-40B4-BE49-F238E27FC236}">
                <a16:creationId xmlns:a16="http://schemas.microsoft.com/office/drawing/2014/main" id="{5E94665B-3291-91C9-AEA6-990F2B2C5C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AutoShape 4">
            <a:extLst>
              <a:ext uri="{FF2B5EF4-FFF2-40B4-BE49-F238E27FC236}">
                <a16:creationId xmlns:a16="http://schemas.microsoft.com/office/drawing/2014/main" id="{F2D594B3-8EC7-2055-68D7-FB7FC886C1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2785" y="117997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5">
            <a:extLst>
              <a:ext uri="{FF2B5EF4-FFF2-40B4-BE49-F238E27FC236}">
                <a16:creationId xmlns:a16="http://schemas.microsoft.com/office/drawing/2014/main" id="{5ED36733-5840-96BD-5382-761BC384A2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1174" y="154691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6">
            <a:extLst>
              <a:ext uri="{FF2B5EF4-FFF2-40B4-BE49-F238E27FC236}">
                <a16:creationId xmlns:a16="http://schemas.microsoft.com/office/drawing/2014/main" id="{C4F46DC5-DE1A-EDAC-0287-62BB84F0FE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0157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C67110C8-5BFD-EB44-7AAC-D34B5D26BC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1802" y="227424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AutoShape 4">
            <a:extLst>
              <a:ext uri="{FF2B5EF4-FFF2-40B4-BE49-F238E27FC236}">
                <a16:creationId xmlns:a16="http://schemas.microsoft.com/office/drawing/2014/main" id="{16CA04D8-6B05-91A4-202C-BF3AE90F55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09163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5">
            <a:extLst>
              <a:ext uri="{FF2B5EF4-FFF2-40B4-BE49-F238E27FC236}">
                <a16:creationId xmlns:a16="http://schemas.microsoft.com/office/drawing/2014/main" id="{FB131D9A-BDBA-EBA8-D3BB-78BAF8BAC3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446696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6">
            <a:extLst>
              <a:ext uri="{FF2B5EF4-FFF2-40B4-BE49-F238E27FC236}">
                <a16:creationId xmlns:a16="http://schemas.microsoft.com/office/drawing/2014/main" id="{486A60C7-420F-2091-4CBA-EECAE2FB1F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5552" y="482298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7CDFA203-ABCD-3EC3-D787-6BFCDF5BFC9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1952" y="518591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AutoShape 4">
            <a:extLst>
              <a:ext uri="{FF2B5EF4-FFF2-40B4-BE49-F238E27FC236}">
                <a16:creationId xmlns:a16="http://schemas.microsoft.com/office/drawing/2014/main" id="{5D5FEB2C-0ED2-7847-3386-02A540FDDA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093192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5">
            <a:extLst>
              <a:ext uri="{FF2B5EF4-FFF2-40B4-BE49-F238E27FC236}">
                <a16:creationId xmlns:a16="http://schemas.microsoft.com/office/drawing/2014/main" id="{A8E6FE1C-B0C5-9FC0-A1C2-F3B4FB7D24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4476906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6">
            <a:extLst>
              <a:ext uri="{FF2B5EF4-FFF2-40B4-BE49-F238E27FC236}">
                <a16:creationId xmlns:a16="http://schemas.microsoft.com/office/drawing/2014/main" id="{901812FE-4DA2-AED7-4F32-BD9CA4EC82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8585" y="4841311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A59F80A1-E2C8-400D-4A64-E8E4DE4BE1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45024" y="5195854"/>
            <a:ext cx="3632439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17662" y="818538"/>
          <a:ext cx="3783948" cy="2246054"/>
        </p:xfrm>
        <a:graphic>
          <a:graphicData uri="http://schemas.openxmlformats.org/drawingml/2006/table">
            <a:tbl>
              <a:tblPr/>
              <a:tblGrid>
                <a:gridCol w="60706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45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96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0061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85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897798" y="804378"/>
          <a:ext cx="3783948" cy="2243436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396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452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428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906187" y="3772262"/>
          <a:ext cx="3783948" cy="2214595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67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9284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3545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09273" y="3741469"/>
          <a:ext cx="3783812" cy="2236999"/>
        </p:xfrm>
        <a:graphic>
          <a:graphicData uri="http://schemas.openxmlformats.org/drawingml/2006/table">
            <a:tbl>
              <a:tblPr/>
              <a:tblGrid>
                <a:gridCol w="6154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44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8383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623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165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19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24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770B683F-C912-2B1C-F8E5-369C3E9D3731}"/>
              </a:ext>
            </a:extLst>
          </p:cNvPr>
          <p:cNvSpPr txBox="1"/>
          <p:nvPr/>
        </p:nvSpPr>
        <p:spPr>
          <a:xfrm>
            <a:off x="4514043" y="211163"/>
            <a:ext cx="101502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Metallic Beige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3629817550"/>
      </p:ext>
    </p:extLst>
  </p:cSld>
  <p:clrMapOvr>
    <a:masterClrMapping/>
  </p:clrMapOvr>
</p:sld>
</file>

<file path=ppt/theme/theme1.xml><?xml version="1.0" encoding="utf-8"?>
<a:theme xmlns:a="http://schemas.openxmlformats.org/drawingml/2006/main" name="1_示名条（オレンジ)">
  <a:themeElements>
    <a:clrScheme name="示名条（オレンジ)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示名条（オレンジ)">
      <a:majorFont>
        <a:latin typeface="Tahoma"/>
        <a:ea typeface="ＭＳ Ｐゴシック"/>
        <a:cs typeface=""/>
      </a:majorFont>
      <a:minorFont>
        <a:latin typeface="Tahoma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lnDef>
  </a:objectDefaults>
  <a:extraClrSchemeLst>
    <a:extraClrScheme>
      <a:clrScheme name="示名条（オレンジ)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993</Words>
  <Application>Microsoft Office PowerPoint</Application>
  <PresentationFormat>A4 210 x 297 mm</PresentationFormat>
  <Paragraphs>685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Tahoma</vt:lpstr>
      <vt:lpstr>Times New Roman</vt:lpstr>
      <vt:lpstr>Wingdings</vt:lpstr>
      <vt:lpstr>1_示名条（オレンジ)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2015-11-05T01:45:40Z</dcterms:created>
  <dcterms:modified xsi:type="dcterms:W3CDTF">2025-01-10T01:30:11Z</dcterms:modified>
</cp:coreProperties>
</file>