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81" r:id="rId1"/>
  </p:sldMasterIdLst>
  <p:notesMasterIdLst>
    <p:notesMasterId r:id="rId9"/>
  </p:notesMasterIdLst>
  <p:handoutMasterIdLst>
    <p:handoutMasterId r:id="rId10"/>
  </p:handoutMasterIdLst>
  <p:sldIdLst>
    <p:sldId id="373" r:id="rId2"/>
    <p:sldId id="387" r:id="rId3"/>
    <p:sldId id="391" r:id="rId4"/>
    <p:sldId id="392" r:id="rId5"/>
    <p:sldId id="393" r:id="rId6"/>
    <p:sldId id="394" r:id="rId7"/>
    <p:sldId id="390" r:id="rId8"/>
  </p:sldIdLst>
  <p:sldSz cx="9906000" cy="6858000" type="A4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25">
          <p15:clr>
            <a:srgbClr val="A4A3A4"/>
          </p15:clr>
        </p15:guide>
        <p15:guide id="2" orient="horz" pos="393">
          <p15:clr>
            <a:srgbClr val="A4A3A4"/>
          </p15:clr>
        </p15:guide>
        <p15:guide id="3" orient="horz" pos="3848">
          <p15:clr>
            <a:srgbClr val="A4A3A4"/>
          </p15:clr>
        </p15:guide>
        <p15:guide id="4" orient="horz" pos="1920">
          <p15:clr>
            <a:srgbClr val="A4A3A4"/>
          </p15:clr>
        </p15:guide>
        <p15:guide id="5" orient="horz" pos="267">
          <p15:clr>
            <a:srgbClr val="A4A3A4"/>
          </p15:clr>
        </p15:guide>
        <p15:guide id="6" orient="horz" pos="2098">
          <p15:clr>
            <a:srgbClr val="A4A3A4"/>
          </p15:clr>
        </p15:guide>
        <p15:guide id="7" orient="horz" pos="4031">
          <p15:clr>
            <a:srgbClr val="A4A3A4"/>
          </p15:clr>
        </p15:guide>
        <p15:guide id="8" orient="horz" pos="2199">
          <p15:clr>
            <a:srgbClr val="A4A3A4"/>
          </p15:clr>
        </p15:guide>
        <p15:guide id="9" pos="3408">
          <p15:clr>
            <a:srgbClr val="A4A3A4"/>
          </p15:clr>
        </p15:guide>
        <p15:guide id="10" pos="181">
          <p15:clr>
            <a:srgbClr val="A4A3A4"/>
          </p15:clr>
        </p15:guide>
        <p15:guide id="11" pos="2884">
          <p15:clr>
            <a:srgbClr val="A4A3A4"/>
          </p15:clr>
        </p15:guide>
        <p15:guide id="12" pos="423">
          <p15:clr>
            <a:srgbClr val="A4A3A4"/>
          </p15:clr>
        </p15:guide>
        <p15:guide id="13" pos="5858">
          <p15:clr>
            <a:srgbClr val="A4A3A4"/>
          </p15:clr>
        </p15:guide>
        <p15:guide id="14" pos="6065">
          <p15:clr>
            <a:srgbClr val="A4A3A4"/>
          </p15:clr>
        </p15:guide>
        <p15:guide id="15" pos="3120">
          <p15:clr>
            <a:srgbClr val="A4A3A4"/>
          </p15:clr>
        </p15:guide>
        <p15:guide id="16" pos="3165">
          <p15:clr>
            <a:srgbClr val="A4A3A4"/>
          </p15:clr>
        </p15:guide>
        <p15:guide id="17" pos="455">
          <p15:clr>
            <a:srgbClr val="A4A3A4"/>
          </p15:clr>
        </p15:guide>
        <p15:guide id="18" pos="307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EA998"/>
    <a:srgbClr val="5F8077"/>
    <a:srgbClr val="85929B"/>
    <a:srgbClr val="997D71"/>
    <a:srgbClr val="686B70"/>
    <a:srgbClr val="AB9B89"/>
    <a:srgbClr val="395433"/>
    <a:srgbClr val="BA8E84"/>
    <a:srgbClr val="6C91AB"/>
    <a:srgbClr val="918D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753" autoAdjust="0"/>
    <p:restoredTop sz="94660"/>
  </p:normalViewPr>
  <p:slideViewPr>
    <p:cSldViewPr showGuides="1">
      <p:cViewPr varScale="1">
        <p:scale>
          <a:sx n="114" d="100"/>
          <a:sy n="114" d="100"/>
        </p:scale>
        <p:origin x="1416" y="120"/>
      </p:cViewPr>
      <p:guideLst>
        <p:guide orient="horz" pos="2325"/>
        <p:guide orient="horz" pos="393"/>
        <p:guide orient="horz" pos="3848"/>
        <p:guide orient="horz" pos="1920"/>
        <p:guide orient="horz" pos="267"/>
        <p:guide orient="horz" pos="2098"/>
        <p:guide orient="horz" pos="4031"/>
        <p:guide orient="horz" pos="2199"/>
        <p:guide pos="3408"/>
        <p:guide pos="181"/>
        <p:guide pos="2884"/>
        <p:guide pos="423"/>
        <p:guide pos="5858"/>
        <p:guide pos="6065"/>
        <p:guide pos="3120"/>
        <p:guide pos="3165"/>
        <p:guide pos="455"/>
        <p:guide pos="307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t" anchorCtr="0" compatLnSpc="1">
            <a:prstTxWarp prst="textNoShape">
              <a:avLst/>
            </a:prstTxWarp>
          </a:bodyPr>
          <a:lstStyle>
            <a:lvl1pPr defTabSz="909466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2345" y="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t" anchorCtr="0" compatLnSpc="1">
            <a:prstTxWarp prst="textNoShape">
              <a:avLst/>
            </a:prstTxWarp>
          </a:bodyPr>
          <a:lstStyle>
            <a:lvl1pPr algn="r" defTabSz="909466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b" anchorCtr="0" compatLnSpc="1">
            <a:prstTxWarp prst="textNoShape">
              <a:avLst/>
            </a:prstTxWarp>
          </a:bodyPr>
          <a:lstStyle>
            <a:lvl1pPr defTabSz="909466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2345" y="944245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b" anchorCtr="0" compatLnSpc="1">
            <a:prstTxWarp prst="textNoShape">
              <a:avLst/>
            </a:prstTxWarp>
          </a:bodyPr>
          <a:lstStyle>
            <a:lvl1pPr algn="r" defTabSz="909466">
              <a:defRPr sz="1200" smtClean="0"/>
            </a:lvl1pPr>
          </a:lstStyle>
          <a:p>
            <a:pPr>
              <a:defRPr/>
            </a:pPr>
            <a:fld id="{31742275-656B-4661-BA0A-EF9A302D945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822925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t" anchorCtr="0" compatLnSpc="1">
            <a:prstTxWarp prst="textNoShape">
              <a:avLst/>
            </a:prstTxWarp>
          </a:bodyPr>
          <a:lstStyle>
            <a:lvl1pPr defTabSz="92216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5351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t" anchorCtr="0" compatLnSpc="1">
            <a:prstTxWarp prst="textNoShape">
              <a:avLst/>
            </a:prstTxWarp>
          </a:bodyPr>
          <a:lstStyle>
            <a:lvl1pPr algn="r" defTabSz="92216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4375" y="747713"/>
            <a:ext cx="5380038" cy="37258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71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0" y="4721225"/>
            <a:ext cx="5447983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471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4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b" anchorCtr="0" compatLnSpc="1">
            <a:prstTxWarp prst="textNoShape">
              <a:avLst/>
            </a:prstTxWarp>
          </a:bodyPr>
          <a:lstStyle>
            <a:lvl1pPr defTabSz="92216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5351" y="9440864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b" anchorCtr="0" compatLnSpc="1">
            <a:prstTxWarp prst="textNoShape">
              <a:avLst/>
            </a:prstTxWarp>
          </a:bodyPr>
          <a:lstStyle>
            <a:lvl1pPr algn="r" defTabSz="922162">
              <a:defRPr sz="1200" smtClean="0"/>
            </a:lvl1pPr>
          </a:lstStyle>
          <a:p>
            <a:pPr>
              <a:defRPr/>
            </a:pPr>
            <a:fld id="{AD5C2DFF-8BA9-4305-8B7F-3EC8A547AC0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9456342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2" name="Group 2"/>
          <p:cNvGrpSpPr>
            <a:grpSpLocks/>
          </p:cNvGrpSpPr>
          <p:nvPr/>
        </p:nvGrpSpPr>
        <p:grpSpPr bwMode="auto">
          <a:xfrm>
            <a:off x="0" y="685800"/>
            <a:ext cx="9759950" cy="1052513"/>
            <a:chOff x="0" y="1536"/>
            <a:chExt cx="5675" cy="663"/>
          </a:xfrm>
        </p:grpSpPr>
        <p:grpSp>
          <p:nvGrpSpPr>
            <p:cNvPr id="1536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536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536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536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sp>
          <p:nvSpPr>
            <p:cNvPr id="1536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</p:grpSp>
      <p:sp>
        <p:nvSpPr>
          <p:cNvPr id="15372" name="Rectangle 12"/>
          <p:cNvSpPr>
            <a:spLocks noGrp="1" noChangeArrowheads="1"/>
          </p:cNvSpPr>
          <p:nvPr>
            <p:ph type="ctrTitle"/>
          </p:nvPr>
        </p:nvSpPr>
        <p:spPr bwMode="auto">
          <a:xfrm>
            <a:off x="1073150" y="76200"/>
            <a:ext cx="8420100" cy="1143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lvl="0"/>
            <a:r>
              <a:rPr lang="ja-JP" altLang="en-US" noProof="0"/>
              <a:t>マスタ タイトルの書式設定</a:t>
            </a:r>
          </a:p>
        </p:txBody>
      </p:sp>
      <p:sp>
        <p:nvSpPr>
          <p:cNvPr id="15373" name="Rectangle 13"/>
          <p:cNvSpPr>
            <a:spLocks noGrp="1" noChangeArrowheads="1"/>
          </p:cNvSpPr>
          <p:nvPr>
            <p:ph type="subTitle" idx="1"/>
          </p:nvPr>
        </p:nvSpPr>
        <p:spPr bwMode="auto">
          <a:xfrm>
            <a:off x="1485900" y="3886200"/>
            <a:ext cx="6934200" cy="17526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ja-JP" altLang="en-US" noProof="0"/>
              <a:t>マスタ サブタイトルの書式設定</a:t>
            </a:r>
          </a:p>
        </p:txBody>
      </p:sp>
      <p:sp>
        <p:nvSpPr>
          <p:cNvPr id="15374" name="Rectangle 1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7315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5" name="Rectangle 1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714750" y="6248400"/>
            <a:ext cx="313690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6" name="Rectangle 1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2950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fld id="{A619DE7D-6313-4B6C-B02A-BC4C0889A122}" type="slidenum">
              <a:rPr lang="en-US" altLang="ja-JP">
                <a:solidFill>
                  <a:srgbClr val="1C1C1C"/>
                </a:solidFill>
              </a:rPr>
              <a:pPr/>
              <a:t>‹#›</a:t>
            </a:fld>
            <a:endParaRPr lang="en-US" altLang="ja-JP">
              <a:solidFill>
                <a:srgbClr val="1C1C1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54655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81288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8473079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178427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17537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8549318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151038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490868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60865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482593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66692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14" name="Text Box 78"/>
          <p:cNvSpPr txBox="1">
            <a:spLocks noChangeArrowheads="1"/>
          </p:cNvSpPr>
          <p:nvPr/>
        </p:nvSpPr>
        <p:spPr bwMode="auto">
          <a:xfrm>
            <a:off x="890588" y="-55563"/>
            <a:ext cx="184150" cy="4572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ja-JP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50142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  <p:sldLayoutId id="2147483683" r:id="rId2"/>
    <p:sldLayoutId id="2147483684" r:id="rId3"/>
    <p:sldLayoutId id="2147483685" r:id="rId4"/>
    <p:sldLayoutId id="2147483686" r:id="rId5"/>
    <p:sldLayoutId id="2147483687" r:id="rId6"/>
    <p:sldLayoutId id="2147483688" r:id="rId7"/>
    <p:sldLayoutId id="2147483689" r:id="rId8"/>
    <p:sldLayoutId id="2147483690" r:id="rId9"/>
    <p:sldLayoutId id="2147483691" r:id="rId10"/>
    <p:sldLayoutId id="214748369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6535429"/>
              </p:ext>
            </p:extLst>
          </p:nvPr>
        </p:nvGraphicFramePr>
        <p:xfrm>
          <a:off x="5426364" y="3724691"/>
          <a:ext cx="3864361" cy="2285149"/>
        </p:xfrm>
        <a:graphic>
          <a:graphicData uri="http://schemas.openxmlformats.org/drawingml/2006/table">
            <a:tbl>
              <a:tblPr/>
              <a:tblGrid>
                <a:gridCol w="5969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2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69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32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5485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40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6404282"/>
              </p:ext>
            </p:extLst>
          </p:nvPr>
        </p:nvGraphicFramePr>
        <p:xfrm>
          <a:off x="893526" y="3724925"/>
          <a:ext cx="3739329" cy="2239869"/>
        </p:xfrm>
        <a:graphic>
          <a:graphicData uri="http://schemas.openxmlformats.org/drawingml/2006/table">
            <a:tbl>
              <a:tblPr/>
              <a:tblGrid>
                <a:gridCol w="5917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89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14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9822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07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64148171"/>
              </p:ext>
            </p:extLst>
          </p:nvPr>
        </p:nvGraphicFramePr>
        <p:xfrm>
          <a:off x="5417896" y="816992"/>
          <a:ext cx="3847585" cy="2273692"/>
        </p:xfrm>
        <a:graphic>
          <a:graphicData uri="http://schemas.openxmlformats.org/drawingml/2006/table">
            <a:tbl>
              <a:tblPr/>
              <a:tblGrid>
                <a:gridCol w="6002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83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43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5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57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3442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5071530"/>
              </p:ext>
            </p:extLst>
          </p:nvPr>
        </p:nvGraphicFramePr>
        <p:xfrm>
          <a:off x="923433" y="820090"/>
          <a:ext cx="3717653" cy="2267527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9727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686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62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394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383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7" name="角丸四角形 26"/>
          <p:cNvSpPr/>
          <p:nvPr/>
        </p:nvSpPr>
        <p:spPr bwMode="auto">
          <a:xfrm>
            <a:off x="416495" y="3475694"/>
            <a:ext cx="4464784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5" y="502131"/>
            <a:ext cx="4464783" cy="2826244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21180" y="3467305"/>
            <a:ext cx="4464783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02131"/>
            <a:ext cx="4464783" cy="2826244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18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692262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67305"/>
            <a:ext cx="4464783" cy="2916000"/>
          </a:xfrm>
          <a:prstGeom prst="roundRect">
            <a:avLst>
              <a:gd name="adj" fmla="val 4217"/>
            </a:avLst>
          </a:prstGeom>
          <a:solidFill>
            <a:srgbClr val="9E958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5" y="3475694"/>
            <a:ext cx="4464784" cy="2916000"/>
          </a:xfrm>
          <a:prstGeom prst="roundRect">
            <a:avLst>
              <a:gd name="adj" fmla="val 4217"/>
            </a:avLst>
          </a:prstGeom>
          <a:solidFill>
            <a:srgbClr val="9E958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9E958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5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9E9586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18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6D437701-C098-2D87-1B81-EC2AA1FB95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9116" y="118005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FECDE44C-444B-DBC0-172A-825864395F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5529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5C9F8829-B1C2-CBA8-060E-FFC75DECA2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4">
            <a:extLst>
              <a:ext uri="{FF2B5EF4-FFF2-40B4-BE49-F238E27FC236}">
                <a16:creationId xmlns:a16="http://schemas.microsoft.com/office/drawing/2014/main" id="{0DECC285-A503-0A96-3525-E588403DA7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6328" y="118966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5">
            <a:extLst>
              <a:ext uri="{FF2B5EF4-FFF2-40B4-BE49-F238E27FC236}">
                <a16:creationId xmlns:a16="http://schemas.microsoft.com/office/drawing/2014/main" id="{79683DD0-4785-54A4-9561-995ABBD646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56499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FE727BC4-14AE-FF2C-04B5-55F7E4007F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92931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4">
            <a:extLst>
              <a:ext uri="{FF2B5EF4-FFF2-40B4-BE49-F238E27FC236}">
                <a16:creationId xmlns:a16="http://schemas.microsoft.com/office/drawing/2014/main" id="{E4CAD362-B2CB-542F-EC46-10BF3370ED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0670" y="410270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5">
            <a:extLst>
              <a:ext uri="{FF2B5EF4-FFF2-40B4-BE49-F238E27FC236}">
                <a16:creationId xmlns:a16="http://schemas.microsoft.com/office/drawing/2014/main" id="{EF77C606-C717-2C04-299E-51B524E471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9059" y="446956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C399E2A3-732A-8852-1FED-76EC960268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4192" y="483397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4">
            <a:extLst>
              <a:ext uri="{FF2B5EF4-FFF2-40B4-BE49-F238E27FC236}">
                <a16:creationId xmlns:a16="http://schemas.microsoft.com/office/drawing/2014/main" id="{B4EFA4FD-D34D-D5BD-875E-C97913CF1E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10204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5">
            <a:extLst>
              <a:ext uri="{FF2B5EF4-FFF2-40B4-BE49-F238E27FC236}">
                <a16:creationId xmlns:a16="http://schemas.microsoft.com/office/drawing/2014/main" id="{EC9B4E62-7768-5E98-F605-083A0AC7B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477371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DC42F695-252D-6853-43AB-81CD1DDC33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699" y="484177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F28165B-9748-BDE8-32B2-12214C475551}"/>
              </a:ext>
            </a:extLst>
          </p:cNvPr>
          <p:cNvSpPr txBox="1"/>
          <p:nvPr/>
        </p:nvSpPr>
        <p:spPr>
          <a:xfrm>
            <a:off x="4424401" y="231245"/>
            <a:ext cx="105028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Grayish Brown</a:t>
            </a:r>
            <a:endParaRPr kumimoji="1" lang="ja-JP" altLang="en-US" sz="1100" dirty="0"/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32172"/>
              </p:ext>
            </p:extLst>
          </p:nvPr>
        </p:nvGraphicFramePr>
        <p:xfrm>
          <a:off x="906655" y="820090"/>
          <a:ext cx="3717653" cy="2267527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9727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686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62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394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383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33026554"/>
              </p:ext>
            </p:extLst>
          </p:nvPr>
        </p:nvGraphicFramePr>
        <p:xfrm>
          <a:off x="5409507" y="816992"/>
          <a:ext cx="3847585" cy="2273692"/>
        </p:xfrm>
        <a:graphic>
          <a:graphicData uri="http://schemas.openxmlformats.org/drawingml/2006/table">
            <a:tbl>
              <a:tblPr/>
              <a:tblGrid>
                <a:gridCol w="6002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83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43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5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57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3442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53066861"/>
              </p:ext>
            </p:extLst>
          </p:nvPr>
        </p:nvGraphicFramePr>
        <p:xfrm>
          <a:off x="885137" y="3724925"/>
          <a:ext cx="3739329" cy="2239869"/>
        </p:xfrm>
        <a:graphic>
          <a:graphicData uri="http://schemas.openxmlformats.org/drawingml/2006/table">
            <a:tbl>
              <a:tblPr/>
              <a:tblGrid>
                <a:gridCol w="5917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89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14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9822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07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0159102"/>
              </p:ext>
            </p:extLst>
          </p:nvPr>
        </p:nvGraphicFramePr>
        <p:xfrm>
          <a:off x="5409586" y="3724691"/>
          <a:ext cx="3874703" cy="2285149"/>
        </p:xfrm>
        <a:graphic>
          <a:graphicData uri="http://schemas.openxmlformats.org/drawingml/2006/table">
            <a:tbl>
              <a:tblPr/>
              <a:tblGrid>
                <a:gridCol w="5969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2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69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32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652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40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53875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67305"/>
            <a:ext cx="4464783" cy="2916000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5" y="3475694"/>
            <a:ext cx="4464784" cy="2916000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5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686B7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18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6D437701-C098-2D87-1B81-EC2AA1FB95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9116" y="118005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FECDE44C-444B-DBC0-172A-825864395F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5529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5C9F8829-B1C2-CBA8-060E-FFC75DECA2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4">
            <a:extLst>
              <a:ext uri="{FF2B5EF4-FFF2-40B4-BE49-F238E27FC236}">
                <a16:creationId xmlns:a16="http://schemas.microsoft.com/office/drawing/2014/main" id="{0DECC285-A503-0A96-3525-E588403DA7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6328" y="118966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5">
            <a:extLst>
              <a:ext uri="{FF2B5EF4-FFF2-40B4-BE49-F238E27FC236}">
                <a16:creationId xmlns:a16="http://schemas.microsoft.com/office/drawing/2014/main" id="{79683DD0-4785-54A4-9561-995ABBD646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56499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FE727BC4-14AE-FF2C-04B5-55F7E4007F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92931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4">
            <a:extLst>
              <a:ext uri="{FF2B5EF4-FFF2-40B4-BE49-F238E27FC236}">
                <a16:creationId xmlns:a16="http://schemas.microsoft.com/office/drawing/2014/main" id="{E4CAD362-B2CB-542F-EC46-10BF3370ED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0670" y="410270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5">
            <a:extLst>
              <a:ext uri="{FF2B5EF4-FFF2-40B4-BE49-F238E27FC236}">
                <a16:creationId xmlns:a16="http://schemas.microsoft.com/office/drawing/2014/main" id="{EF77C606-C717-2C04-299E-51B524E471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9059" y="446956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C399E2A3-732A-8852-1FED-76EC960268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4192" y="483397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4">
            <a:extLst>
              <a:ext uri="{FF2B5EF4-FFF2-40B4-BE49-F238E27FC236}">
                <a16:creationId xmlns:a16="http://schemas.microsoft.com/office/drawing/2014/main" id="{B4EFA4FD-D34D-D5BD-875E-C97913CF1E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10204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5">
            <a:extLst>
              <a:ext uri="{FF2B5EF4-FFF2-40B4-BE49-F238E27FC236}">
                <a16:creationId xmlns:a16="http://schemas.microsoft.com/office/drawing/2014/main" id="{EC9B4E62-7768-5E98-F605-083A0AC7B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477371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DC42F695-252D-6853-43AB-81CD1DDC33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699" y="484177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906655" y="820090"/>
          <a:ext cx="3717653" cy="2267527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9727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686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62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394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383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09507" y="816992"/>
          <a:ext cx="3847585" cy="2273692"/>
        </p:xfrm>
        <a:graphic>
          <a:graphicData uri="http://schemas.openxmlformats.org/drawingml/2006/table">
            <a:tbl>
              <a:tblPr/>
              <a:tblGrid>
                <a:gridCol w="6002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83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43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5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57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3442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85137" y="3724925"/>
          <a:ext cx="3739329" cy="2239869"/>
        </p:xfrm>
        <a:graphic>
          <a:graphicData uri="http://schemas.openxmlformats.org/drawingml/2006/table">
            <a:tbl>
              <a:tblPr/>
              <a:tblGrid>
                <a:gridCol w="5917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89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14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9822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07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586" y="3724691"/>
          <a:ext cx="3874703" cy="2285149"/>
        </p:xfrm>
        <a:graphic>
          <a:graphicData uri="http://schemas.openxmlformats.org/drawingml/2006/table">
            <a:tbl>
              <a:tblPr/>
              <a:tblGrid>
                <a:gridCol w="5969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2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69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32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652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40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6BEFFD3A-66F8-3139-ED8B-A7864FF3ADE7}"/>
              </a:ext>
            </a:extLst>
          </p:cNvPr>
          <p:cNvSpPr txBox="1"/>
          <p:nvPr/>
        </p:nvSpPr>
        <p:spPr>
          <a:xfrm>
            <a:off x="4424401" y="231245"/>
            <a:ext cx="10326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Grayish Purple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16850729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67305"/>
            <a:ext cx="4464783" cy="2916000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5" y="3475694"/>
            <a:ext cx="4464784" cy="2916000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5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997D7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18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6D437701-C098-2D87-1B81-EC2AA1FB95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9116" y="118005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FECDE44C-444B-DBC0-172A-825864395F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5529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5C9F8829-B1C2-CBA8-060E-FFC75DECA2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4">
            <a:extLst>
              <a:ext uri="{FF2B5EF4-FFF2-40B4-BE49-F238E27FC236}">
                <a16:creationId xmlns:a16="http://schemas.microsoft.com/office/drawing/2014/main" id="{0DECC285-A503-0A96-3525-E588403DA7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6328" y="118966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5">
            <a:extLst>
              <a:ext uri="{FF2B5EF4-FFF2-40B4-BE49-F238E27FC236}">
                <a16:creationId xmlns:a16="http://schemas.microsoft.com/office/drawing/2014/main" id="{79683DD0-4785-54A4-9561-995ABBD646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56499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FE727BC4-14AE-FF2C-04B5-55F7E4007F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92931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4">
            <a:extLst>
              <a:ext uri="{FF2B5EF4-FFF2-40B4-BE49-F238E27FC236}">
                <a16:creationId xmlns:a16="http://schemas.microsoft.com/office/drawing/2014/main" id="{E4CAD362-B2CB-542F-EC46-10BF3370ED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0670" y="410270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5">
            <a:extLst>
              <a:ext uri="{FF2B5EF4-FFF2-40B4-BE49-F238E27FC236}">
                <a16:creationId xmlns:a16="http://schemas.microsoft.com/office/drawing/2014/main" id="{EF77C606-C717-2C04-299E-51B524E471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9059" y="446956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C399E2A3-732A-8852-1FED-76EC960268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4192" y="483397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4">
            <a:extLst>
              <a:ext uri="{FF2B5EF4-FFF2-40B4-BE49-F238E27FC236}">
                <a16:creationId xmlns:a16="http://schemas.microsoft.com/office/drawing/2014/main" id="{B4EFA4FD-D34D-D5BD-875E-C97913CF1E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10204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5">
            <a:extLst>
              <a:ext uri="{FF2B5EF4-FFF2-40B4-BE49-F238E27FC236}">
                <a16:creationId xmlns:a16="http://schemas.microsoft.com/office/drawing/2014/main" id="{EC9B4E62-7768-5E98-F605-083A0AC7B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477371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DC42F695-252D-6853-43AB-81CD1DDC33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699" y="484177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906655" y="820090"/>
          <a:ext cx="3717653" cy="2267527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9727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686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62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394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383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09507" y="816992"/>
          <a:ext cx="3847585" cy="2273692"/>
        </p:xfrm>
        <a:graphic>
          <a:graphicData uri="http://schemas.openxmlformats.org/drawingml/2006/table">
            <a:tbl>
              <a:tblPr/>
              <a:tblGrid>
                <a:gridCol w="6002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83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43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5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57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3442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85137" y="3724925"/>
          <a:ext cx="3739329" cy="2239869"/>
        </p:xfrm>
        <a:graphic>
          <a:graphicData uri="http://schemas.openxmlformats.org/drawingml/2006/table">
            <a:tbl>
              <a:tblPr/>
              <a:tblGrid>
                <a:gridCol w="5917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89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14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9822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07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586" y="3724691"/>
          <a:ext cx="3874703" cy="2285149"/>
        </p:xfrm>
        <a:graphic>
          <a:graphicData uri="http://schemas.openxmlformats.org/drawingml/2006/table">
            <a:tbl>
              <a:tblPr/>
              <a:tblGrid>
                <a:gridCol w="5969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2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69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32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652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40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61F9ADF-7EB8-E269-C68F-500B29755EE3}"/>
              </a:ext>
            </a:extLst>
          </p:cNvPr>
          <p:cNvSpPr txBox="1"/>
          <p:nvPr/>
        </p:nvSpPr>
        <p:spPr>
          <a:xfrm>
            <a:off x="4476341" y="231245"/>
            <a:ext cx="96853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Metallic Rose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23818536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67305"/>
            <a:ext cx="4464783" cy="2916000"/>
          </a:xfrm>
          <a:prstGeom prst="roundRect">
            <a:avLst>
              <a:gd name="adj" fmla="val 4217"/>
            </a:avLst>
          </a:prstGeom>
          <a:solidFill>
            <a:srgbClr val="8592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5" y="3475694"/>
            <a:ext cx="4464784" cy="2916000"/>
          </a:xfrm>
          <a:prstGeom prst="roundRect">
            <a:avLst>
              <a:gd name="adj" fmla="val 4217"/>
            </a:avLst>
          </a:prstGeom>
          <a:solidFill>
            <a:srgbClr val="8592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8592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5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85929B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18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6D437701-C098-2D87-1B81-EC2AA1FB95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9116" y="118005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FECDE44C-444B-DBC0-172A-825864395F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5529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5C9F8829-B1C2-CBA8-060E-FFC75DECA2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4">
            <a:extLst>
              <a:ext uri="{FF2B5EF4-FFF2-40B4-BE49-F238E27FC236}">
                <a16:creationId xmlns:a16="http://schemas.microsoft.com/office/drawing/2014/main" id="{0DECC285-A503-0A96-3525-E588403DA7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6328" y="118966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5">
            <a:extLst>
              <a:ext uri="{FF2B5EF4-FFF2-40B4-BE49-F238E27FC236}">
                <a16:creationId xmlns:a16="http://schemas.microsoft.com/office/drawing/2014/main" id="{79683DD0-4785-54A4-9561-995ABBD646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56499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FE727BC4-14AE-FF2C-04B5-55F7E4007F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92931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4">
            <a:extLst>
              <a:ext uri="{FF2B5EF4-FFF2-40B4-BE49-F238E27FC236}">
                <a16:creationId xmlns:a16="http://schemas.microsoft.com/office/drawing/2014/main" id="{E4CAD362-B2CB-542F-EC46-10BF3370ED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0670" y="410270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5">
            <a:extLst>
              <a:ext uri="{FF2B5EF4-FFF2-40B4-BE49-F238E27FC236}">
                <a16:creationId xmlns:a16="http://schemas.microsoft.com/office/drawing/2014/main" id="{EF77C606-C717-2C04-299E-51B524E471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9059" y="446956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C399E2A3-732A-8852-1FED-76EC960268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4192" y="483397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4">
            <a:extLst>
              <a:ext uri="{FF2B5EF4-FFF2-40B4-BE49-F238E27FC236}">
                <a16:creationId xmlns:a16="http://schemas.microsoft.com/office/drawing/2014/main" id="{B4EFA4FD-D34D-D5BD-875E-C97913CF1E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10204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5">
            <a:extLst>
              <a:ext uri="{FF2B5EF4-FFF2-40B4-BE49-F238E27FC236}">
                <a16:creationId xmlns:a16="http://schemas.microsoft.com/office/drawing/2014/main" id="{EC9B4E62-7768-5E98-F605-083A0AC7B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477371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DC42F695-252D-6853-43AB-81CD1DDC33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699" y="484177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906655" y="820090"/>
          <a:ext cx="3717653" cy="2267527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9727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686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62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394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383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09507" y="816992"/>
          <a:ext cx="3847585" cy="2273692"/>
        </p:xfrm>
        <a:graphic>
          <a:graphicData uri="http://schemas.openxmlformats.org/drawingml/2006/table">
            <a:tbl>
              <a:tblPr/>
              <a:tblGrid>
                <a:gridCol w="6002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83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43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5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57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3442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85137" y="3724925"/>
          <a:ext cx="3739329" cy="2239869"/>
        </p:xfrm>
        <a:graphic>
          <a:graphicData uri="http://schemas.openxmlformats.org/drawingml/2006/table">
            <a:tbl>
              <a:tblPr/>
              <a:tblGrid>
                <a:gridCol w="5917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89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14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9822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07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586" y="3724691"/>
          <a:ext cx="3874703" cy="2285149"/>
        </p:xfrm>
        <a:graphic>
          <a:graphicData uri="http://schemas.openxmlformats.org/drawingml/2006/table">
            <a:tbl>
              <a:tblPr/>
              <a:tblGrid>
                <a:gridCol w="5969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2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69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32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652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40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56BC0528-789B-85A9-38B6-75D5DABB9673}"/>
              </a:ext>
            </a:extLst>
          </p:cNvPr>
          <p:cNvSpPr txBox="1"/>
          <p:nvPr/>
        </p:nvSpPr>
        <p:spPr>
          <a:xfrm>
            <a:off x="4331173" y="206048"/>
            <a:ext cx="126989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Metallic Blue Gray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87154763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21180" y="3467305"/>
            <a:ext cx="4464783" cy="2916000"/>
          </a:xfrm>
          <a:prstGeom prst="roundRect">
            <a:avLst>
              <a:gd name="adj" fmla="val 4217"/>
            </a:avLst>
          </a:prstGeom>
          <a:solidFill>
            <a:srgbClr val="5F8077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5" y="3475694"/>
            <a:ext cx="4464784" cy="2916000"/>
          </a:xfrm>
          <a:prstGeom prst="roundRect">
            <a:avLst>
              <a:gd name="adj" fmla="val 4217"/>
            </a:avLst>
          </a:prstGeom>
          <a:solidFill>
            <a:srgbClr val="5F8077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5F8077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5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5F8077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18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6D437701-C098-2D87-1B81-EC2AA1FB95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9116" y="118005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FECDE44C-444B-DBC0-172A-825864395F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341" y="155529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5C9F8829-B1C2-CBA8-060E-FFC75DECA2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3941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4">
            <a:extLst>
              <a:ext uri="{FF2B5EF4-FFF2-40B4-BE49-F238E27FC236}">
                <a16:creationId xmlns:a16="http://schemas.microsoft.com/office/drawing/2014/main" id="{0DECC285-A503-0A96-3525-E588403DA7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6328" y="118966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5">
            <a:extLst>
              <a:ext uri="{FF2B5EF4-FFF2-40B4-BE49-F238E27FC236}">
                <a16:creationId xmlns:a16="http://schemas.microsoft.com/office/drawing/2014/main" id="{79683DD0-4785-54A4-9561-995ABBD646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56499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FE727BC4-14AE-FF2C-04B5-55F7E4007F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3310" y="192931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4">
            <a:extLst>
              <a:ext uri="{FF2B5EF4-FFF2-40B4-BE49-F238E27FC236}">
                <a16:creationId xmlns:a16="http://schemas.microsoft.com/office/drawing/2014/main" id="{E4CAD362-B2CB-542F-EC46-10BF3370ED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0670" y="410270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5">
            <a:extLst>
              <a:ext uri="{FF2B5EF4-FFF2-40B4-BE49-F238E27FC236}">
                <a16:creationId xmlns:a16="http://schemas.microsoft.com/office/drawing/2014/main" id="{EF77C606-C717-2C04-299E-51B524E471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9059" y="446956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C399E2A3-732A-8852-1FED-76EC960268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4192" y="483397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4">
            <a:extLst>
              <a:ext uri="{FF2B5EF4-FFF2-40B4-BE49-F238E27FC236}">
                <a16:creationId xmlns:a16="http://schemas.microsoft.com/office/drawing/2014/main" id="{B4EFA4FD-D34D-D5BD-875E-C97913CF1E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10204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5">
            <a:extLst>
              <a:ext uri="{FF2B5EF4-FFF2-40B4-BE49-F238E27FC236}">
                <a16:creationId xmlns:a16="http://schemas.microsoft.com/office/drawing/2014/main" id="{EC9B4E62-7768-5E98-F605-083A0AC7B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58099" y="4477371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DC42F695-252D-6853-43AB-81CD1DDC33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1699" y="484177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906655" y="820090"/>
          <a:ext cx="3717653" cy="2267527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9727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686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62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394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383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09507" y="816992"/>
          <a:ext cx="3847585" cy="2273692"/>
        </p:xfrm>
        <a:graphic>
          <a:graphicData uri="http://schemas.openxmlformats.org/drawingml/2006/table">
            <a:tbl>
              <a:tblPr/>
              <a:tblGrid>
                <a:gridCol w="6002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83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43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5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57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3442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85137" y="3724925"/>
          <a:ext cx="3739329" cy="2239869"/>
        </p:xfrm>
        <a:graphic>
          <a:graphicData uri="http://schemas.openxmlformats.org/drawingml/2006/table">
            <a:tbl>
              <a:tblPr/>
              <a:tblGrid>
                <a:gridCol w="5917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89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14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9822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07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09586" y="3724691"/>
          <a:ext cx="3874703" cy="2285149"/>
        </p:xfrm>
        <a:graphic>
          <a:graphicData uri="http://schemas.openxmlformats.org/drawingml/2006/table">
            <a:tbl>
              <a:tblPr/>
              <a:tblGrid>
                <a:gridCol w="5969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2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69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32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652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40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3BB8CAB-47E7-9678-4646-6C728624C5AD}"/>
              </a:ext>
            </a:extLst>
          </p:cNvPr>
          <p:cNvSpPr txBox="1"/>
          <p:nvPr/>
        </p:nvSpPr>
        <p:spPr>
          <a:xfrm>
            <a:off x="4445489" y="211163"/>
            <a:ext cx="101021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Grayish Green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1213398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角丸四角形 26"/>
          <p:cNvSpPr/>
          <p:nvPr/>
        </p:nvSpPr>
        <p:spPr bwMode="auto">
          <a:xfrm>
            <a:off x="416495" y="3475694"/>
            <a:ext cx="4464784" cy="2916000"/>
          </a:xfrm>
          <a:prstGeom prst="roundRect">
            <a:avLst>
              <a:gd name="adj" fmla="val 4217"/>
            </a:avLst>
          </a:prstGeom>
          <a:solidFill>
            <a:srgbClr val="BEA998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5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BEA998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21180" y="3467305"/>
            <a:ext cx="4464783" cy="2916000"/>
          </a:xfrm>
          <a:prstGeom prst="roundRect">
            <a:avLst>
              <a:gd name="adj" fmla="val 4217"/>
            </a:avLst>
          </a:prstGeom>
          <a:solidFill>
            <a:srgbClr val="BEA998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21180" y="502131"/>
            <a:ext cx="4464783" cy="2826244"/>
          </a:xfrm>
          <a:prstGeom prst="roundRect">
            <a:avLst>
              <a:gd name="adj" fmla="val 4217"/>
            </a:avLst>
          </a:prstGeom>
          <a:solidFill>
            <a:srgbClr val="BEA998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err="1">
                <a:solidFill>
                  <a:srgbClr val="000000"/>
                </a:solidFill>
              </a:rPr>
              <a:t>ZXⅡ</a:t>
            </a:r>
            <a:r>
              <a:rPr lang="ja-JP" altLang="en-US" sz="1200" b="1" dirty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18</a:t>
            </a:r>
            <a:r>
              <a:rPr lang="ja-JP" altLang="en-US" sz="1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3" name="AutoShape 4">
            <a:extLst>
              <a:ext uri="{FF2B5EF4-FFF2-40B4-BE49-F238E27FC236}">
                <a16:creationId xmlns:a16="http://schemas.microsoft.com/office/drawing/2014/main" id="{6D437701-C098-2D87-1B81-EC2AA1FB95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894" y="118005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AutoShape 5">
            <a:extLst>
              <a:ext uri="{FF2B5EF4-FFF2-40B4-BE49-F238E27FC236}">
                <a16:creationId xmlns:a16="http://schemas.microsoft.com/office/drawing/2014/main" id="{FECDE44C-444B-DBC0-172A-825864395F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7119" y="155529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AutoShape 6">
            <a:extLst>
              <a:ext uri="{FF2B5EF4-FFF2-40B4-BE49-F238E27FC236}">
                <a16:creationId xmlns:a16="http://schemas.microsoft.com/office/drawing/2014/main" id="{5C9F8829-B1C2-CBA8-060E-FFC75DECA2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0719" y="1919704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AutoShape 4">
            <a:extLst>
              <a:ext uri="{FF2B5EF4-FFF2-40B4-BE49-F238E27FC236}">
                <a16:creationId xmlns:a16="http://schemas.microsoft.com/office/drawing/2014/main" id="{0DECC285-A503-0A96-3525-E588403DA7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3106" y="118966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AutoShape 5">
            <a:extLst>
              <a:ext uri="{FF2B5EF4-FFF2-40B4-BE49-F238E27FC236}">
                <a16:creationId xmlns:a16="http://schemas.microsoft.com/office/drawing/2014/main" id="{79683DD0-4785-54A4-9561-995ABBD646F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0088" y="1564992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AutoShape 6">
            <a:extLst>
              <a:ext uri="{FF2B5EF4-FFF2-40B4-BE49-F238E27FC236}">
                <a16:creationId xmlns:a16="http://schemas.microsoft.com/office/drawing/2014/main" id="{FE727BC4-14AE-FF2C-04B5-55F7E4007F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0088" y="1929319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AutoShape 4">
            <a:extLst>
              <a:ext uri="{FF2B5EF4-FFF2-40B4-BE49-F238E27FC236}">
                <a16:creationId xmlns:a16="http://schemas.microsoft.com/office/drawing/2014/main" id="{E4CAD362-B2CB-542F-EC46-10BF3370ED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7448" y="4102707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AutoShape 5">
            <a:extLst>
              <a:ext uri="{FF2B5EF4-FFF2-40B4-BE49-F238E27FC236}">
                <a16:creationId xmlns:a16="http://schemas.microsoft.com/office/drawing/2014/main" id="{EF77C606-C717-2C04-299E-51B524E4713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5837" y="4469565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AutoShape 6">
            <a:extLst>
              <a:ext uri="{FF2B5EF4-FFF2-40B4-BE49-F238E27FC236}">
                <a16:creationId xmlns:a16="http://schemas.microsoft.com/office/drawing/2014/main" id="{C399E2A3-732A-8852-1FED-76EC960268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0970" y="4833970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AutoShape 4">
            <a:extLst>
              <a:ext uri="{FF2B5EF4-FFF2-40B4-BE49-F238E27FC236}">
                <a16:creationId xmlns:a16="http://schemas.microsoft.com/office/drawing/2014/main" id="{B4EFA4FD-D34D-D5BD-875E-C97913CF1E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3266" y="410204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AutoShape 5">
            <a:extLst>
              <a:ext uri="{FF2B5EF4-FFF2-40B4-BE49-F238E27FC236}">
                <a16:creationId xmlns:a16="http://schemas.microsoft.com/office/drawing/2014/main" id="{EC9B4E62-7768-5E98-F605-083A0AC7B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3266" y="4477371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AutoShape 6">
            <a:extLst>
              <a:ext uri="{FF2B5EF4-FFF2-40B4-BE49-F238E27FC236}">
                <a16:creationId xmlns:a16="http://schemas.microsoft.com/office/drawing/2014/main" id="{DC42F695-252D-6853-43AB-81CD1DDC33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6866" y="4841776"/>
            <a:ext cx="3636000" cy="146617"/>
          </a:xfrm>
          <a:prstGeom prst="roundRect">
            <a:avLst>
              <a:gd name="adj" fmla="val 6426"/>
            </a:avLst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aphicFrame>
        <p:nvGraphicFramePr>
          <p:cNvPr id="24" name="Group 4128"/>
          <p:cNvGraphicFramePr>
            <a:graphicFrameLocks noGrp="1"/>
          </p:cNvGraphicFramePr>
          <p:nvPr/>
        </p:nvGraphicFramePr>
        <p:xfrm>
          <a:off x="5417896" y="816992"/>
          <a:ext cx="3847585" cy="2273692"/>
        </p:xfrm>
        <a:graphic>
          <a:graphicData uri="http://schemas.openxmlformats.org/drawingml/2006/table">
            <a:tbl>
              <a:tblPr/>
              <a:tblGrid>
                <a:gridCol w="6002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83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43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45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57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3442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8" name="Group 4128"/>
          <p:cNvGraphicFramePr>
            <a:graphicFrameLocks noGrp="1"/>
          </p:cNvGraphicFramePr>
          <p:nvPr/>
        </p:nvGraphicFramePr>
        <p:xfrm>
          <a:off x="5426364" y="3724691"/>
          <a:ext cx="3864361" cy="2285149"/>
        </p:xfrm>
        <a:graphic>
          <a:graphicData uri="http://schemas.openxmlformats.org/drawingml/2006/table">
            <a:tbl>
              <a:tblPr/>
              <a:tblGrid>
                <a:gridCol w="5969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2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69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32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5485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409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462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84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81" name="Group 4128"/>
          <p:cNvGraphicFramePr>
            <a:graphicFrameLocks noGrp="1"/>
          </p:cNvGraphicFramePr>
          <p:nvPr/>
        </p:nvGraphicFramePr>
        <p:xfrm>
          <a:off x="923433" y="820090"/>
          <a:ext cx="3717653" cy="2267527"/>
        </p:xfrm>
        <a:graphic>
          <a:graphicData uri="http://schemas.openxmlformats.org/drawingml/2006/table">
            <a:tbl>
              <a:tblPr/>
              <a:tblGrid>
                <a:gridCol w="6072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9727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2686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62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394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383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26" name="Group 4128"/>
          <p:cNvGraphicFramePr>
            <a:graphicFrameLocks noGrp="1"/>
          </p:cNvGraphicFramePr>
          <p:nvPr/>
        </p:nvGraphicFramePr>
        <p:xfrm>
          <a:off x="893526" y="3724925"/>
          <a:ext cx="3739329" cy="2239869"/>
        </p:xfrm>
        <a:graphic>
          <a:graphicData uri="http://schemas.openxmlformats.org/drawingml/2006/table">
            <a:tbl>
              <a:tblPr/>
              <a:tblGrid>
                <a:gridCol w="5917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89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14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9822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107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30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320ADD0B-BF85-8504-0DD5-4720F13DECB1}"/>
              </a:ext>
            </a:extLst>
          </p:cNvPr>
          <p:cNvSpPr txBox="1"/>
          <p:nvPr/>
        </p:nvSpPr>
        <p:spPr>
          <a:xfrm>
            <a:off x="4445489" y="211163"/>
            <a:ext cx="101502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dirty="0"/>
              <a:t>Metallic Beige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1209602425"/>
      </p:ext>
    </p:extLst>
  </p:cSld>
  <p:clrMapOvr>
    <a:masterClrMapping/>
  </p:clrMapOvr>
</p:sld>
</file>

<file path=ppt/theme/theme1.xml><?xml version="1.0" encoding="utf-8"?>
<a:theme xmlns:a="http://schemas.openxmlformats.org/drawingml/2006/main" name="1_示名条（オレンジ)">
  <a:themeElements>
    <a:clrScheme name="示名条（オレンジ)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示名条（オレンジ)">
      <a:majorFont>
        <a:latin typeface="Tahoma"/>
        <a:ea typeface="ＭＳ Ｐゴシック"/>
        <a:cs typeface=""/>
      </a:majorFont>
      <a:minorFont>
        <a:latin typeface="Tahoma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lnDef>
  </a:objectDefaults>
  <a:extraClrSchemeLst>
    <a:extraClrScheme>
      <a:clrScheme name="示名条（オレンジ)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825</Words>
  <Application>Microsoft Office PowerPoint</Application>
  <PresentationFormat>A4 210 x 297 mm</PresentationFormat>
  <Paragraphs>517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Tahoma</vt:lpstr>
      <vt:lpstr>Times New Roman</vt:lpstr>
      <vt:lpstr>Wingdings</vt:lpstr>
      <vt:lpstr>1_示名条（オレンジ)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2015-11-05T01:45:40Z</dcterms:created>
  <dcterms:modified xsi:type="dcterms:W3CDTF">2025-01-10T01:20:33Z</dcterms:modified>
</cp:coreProperties>
</file>