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</p:sldMasterIdLst>
  <p:notesMasterIdLst>
    <p:notesMasterId r:id="rId7"/>
  </p:notesMasterIdLst>
  <p:handoutMasterIdLst>
    <p:handoutMasterId r:id="rId8"/>
  </p:handoutMasterIdLst>
  <p:sldIdLst>
    <p:sldId id="300" r:id="rId2"/>
    <p:sldId id="301" r:id="rId3"/>
    <p:sldId id="302" r:id="rId4"/>
    <p:sldId id="303" r:id="rId5"/>
    <p:sldId id="304" r:id="rId6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5">
          <p15:clr>
            <a:srgbClr val="A4A3A4"/>
          </p15:clr>
        </p15:guide>
        <p15:guide id="2" orient="horz" pos="393">
          <p15:clr>
            <a:srgbClr val="A4A3A4"/>
          </p15:clr>
        </p15:guide>
        <p15:guide id="3" orient="horz" pos="3848">
          <p15:clr>
            <a:srgbClr val="A4A3A4"/>
          </p15:clr>
        </p15:guide>
        <p15:guide id="4" orient="horz" pos="1920">
          <p15:clr>
            <a:srgbClr val="A4A3A4"/>
          </p15:clr>
        </p15:guide>
        <p15:guide id="5" orient="horz" pos="267">
          <p15:clr>
            <a:srgbClr val="A4A3A4"/>
          </p15:clr>
        </p15:guide>
        <p15:guide id="6" orient="horz" pos="2098">
          <p15:clr>
            <a:srgbClr val="A4A3A4"/>
          </p15:clr>
        </p15:guide>
        <p15:guide id="7" orient="horz" pos="4031">
          <p15:clr>
            <a:srgbClr val="A4A3A4"/>
          </p15:clr>
        </p15:guide>
        <p15:guide id="8" orient="horz" pos="2199">
          <p15:clr>
            <a:srgbClr val="A4A3A4"/>
          </p15:clr>
        </p15:guide>
        <p15:guide id="9" pos="3408">
          <p15:clr>
            <a:srgbClr val="A4A3A4"/>
          </p15:clr>
        </p15:guide>
        <p15:guide id="10" pos="182">
          <p15:clr>
            <a:srgbClr val="A4A3A4"/>
          </p15:clr>
        </p15:guide>
        <p15:guide id="11" pos="2884">
          <p15:clr>
            <a:srgbClr val="A4A3A4"/>
          </p15:clr>
        </p15:guide>
        <p15:guide id="12" pos="420">
          <p15:clr>
            <a:srgbClr val="A4A3A4"/>
          </p15:clr>
        </p15:guide>
        <p15:guide id="13" pos="5863">
          <p15:clr>
            <a:srgbClr val="A4A3A4"/>
          </p15:clr>
        </p15:guide>
        <p15:guide id="14" pos="6064">
          <p15:clr>
            <a:srgbClr val="A4A3A4"/>
          </p15:clr>
        </p15:guide>
        <p15:guide id="15" pos="3075">
          <p15:clr>
            <a:srgbClr val="A4A3A4"/>
          </p15:clr>
        </p15:guide>
        <p15:guide id="16" pos="3171">
          <p15:clr>
            <a:srgbClr val="A4A3A4"/>
          </p15:clr>
        </p15:guide>
        <p15:guide id="17" pos="580" userDrawn="1">
          <p15:clr>
            <a:srgbClr val="A4A3A4"/>
          </p15:clr>
        </p15:guide>
        <p15:guide id="18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A5A5"/>
    <a:srgbClr val="DDDDDD"/>
    <a:srgbClr val="0000FF"/>
    <a:srgbClr val="FFE5E5"/>
    <a:srgbClr val="EAEAEA"/>
    <a:srgbClr val="C0C0C0"/>
    <a:srgbClr val="66FF99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53" autoAdjust="0"/>
    <p:restoredTop sz="94660"/>
  </p:normalViewPr>
  <p:slideViewPr>
    <p:cSldViewPr showGuides="1">
      <p:cViewPr varScale="1">
        <p:scale>
          <a:sx n="67" d="100"/>
          <a:sy n="67" d="100"/>
        </p:scale>
        <p:origin x="1140" y="56"/>
      </p:cViewPr>
      <p:guideLst>
        <p:guide orient="horz" pos="2325"/>
        <p:guide orient="horz" pos="393"/>
        <p:guide orient="horz" pos="3848"/>
        <p:guide orient="horz" pos="1920"/>
        <p:guide orient="horz" pos="267"/>
        <p:guide orient="horz" pos="2098"/>
        <p:guide orient="horz" pos="4031"/>
        <p:guide orient="horz" pos="2199"/>
        <p:guide pos="3408"/>
        <p:guide pos="182"/>
        <p:guide pos="2884"/>
        <p:guide pos="420"/>
        <p:guide pos="5863"/>
        <p:guide pos="6064"/>
        <p:guide pos="3075"/>
        <p:guide pos="3171"/>
        <p:guide pos="58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6614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0" tIns="45527" rIns="91050" bIns="45527" numCol="1" anchor="t" anchorCtr="0" compatLnSpc="1">
            <a:prstTxWarp prst="textNoShape">
              <a:avLst/>
            </a:prstTxWarp>
          </a:bodyPr>
          <a:lstStyle>
            <a:lvl1pPr defTabSz="90939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2345" y="1"/>
            <a:ext cx="289151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0" tIns="45527" rIns="91050" bIns="45527" numCol="1" anchor="t" anchorCtr="0" compatLnSpc="1">
            <a:prstTxWarp prst="textNoShape">
              <a:avLst/>
            </a:prstTxWarp>
          </a:bodyPr>
          <a:lstStyle>
            <a:lvl1pPr algn="r" defTabSz="90939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1"/>
            <a:ext cx="296614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0" tIns="45527" rIns="91050" bIns="45527" numCol="1" anchor="b" anchorCtr="0" compatLnSpc="1">
            <a:prstTxWarp prst="textNoShape">
              <a:avLst/>
            </a:prstTxWarp>
          </a:bodyPr>
          <a:lstStyle>
            <a:lvl1pPr defTabSz="90939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2345" y="9442451"/>
            <a:ext cx="289151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0" tIns="45527" rIns="91050" bIns="45527" numCol="1" anchor="b" anchorCtr="0" compatLnSpc="1">
            <a:prstTxWarp prst="textNoShape">
              <a:avLst/>
            </a:prstTxWarp>
          </a:bodyPr>
          <a:lstStyle>
            <a:lvl1pPr algn="r" defTabSz="909398">
              <a:defRPr sz="1200" smtClean="0"/>
            </a:lvl1pPr>
          </a:lstStyle>
          <a:p>
            <a:pPr>
              <a:defRPr/>
            </a:pPr>
            <a:fld id="{31742275-656B-4661-BA0A-EF9A302D94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2292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5" tIns="46093" rIns="92185" bIns="46093" numCol="1" anchor="t" anchorCtr="0" compatLnSpc="1">
            <a:prstTxWarp prst="textNoShape">
              <a:avLst/>
            </a:prstTxWarp>
          </a:bodyPr>
          <a:lstStyle>
            <a:lvl1pPr defTabSz="92209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351" y="1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5" tIns="46093" rIns="92185" bIns="46093" numCol="1" anchor="t" anchorCtr="0" compatLnSpc="1">
            <a:prstTxWarp prst="textNoShape">
              <a:avLst/>
            </a:prstTxWarp>
          </a:bodyPr>
          <a:lstStyle>
            <a:lvl1pPr algn="r" defTabSz="92209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7713"/>
            <a:ext cx="5383212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0" y="4721225"/>
            <a:ext cx="5447983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5" tIns="46093" rIns="92185" bIns="460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5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5" tIns="46093" rIns="92185" bIns="46093" numCol="1" anchor="b" anchorCtr="0" compatLnSpc="1">
            <a:prstTxWarp prst="textNoShape">
              <a:avLst/>
            </a:prstTxWarp>
          </a:bodyPr>
          <a:lstStyle>
            <a:lvl1pPr defTabSz="92209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351" y="9440865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5" tIns="46093" rIns="92185" bIns="46093" numCol="1" anchor="b" anchorCtr="0" compatLnSpc="1">
            <a:prstTxWarp prst="textNoShape">
              <a:avLst/>
            </a:prstTxWarp>
          </a:bodyPr>
          <a:lstStyle>
            <a:lvl1pPr algn="r" defTabSz="922092">
              <a:defRPr sz="1200" smtClean="0"/>
            </a:lvl1pPr>
          </a:lstStyle>
          <a:p>
            <a:pPr>
              <a:defRPr/>
            </a:pPr>
            <a:fld id="{AD5C2DFF-8BA9-4305-8B7F-3EC8A547AC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4563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685800"/>
            <a:ext cx="9759950" cy="1052513"/>
            <a:chOff x="0" y="1536"/>
            <a:chExt cx="5675" cy="663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53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53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1073150" y="76200"/>
            <a:ext cx="84201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85900" y="3886200"/>
            <a:ext cx="6934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315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0" y="6248400"/>
            <a:ext cx="31369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A619DE7D-6313-4B6C-B02A-BC4C0889A122}" type="slidenum">
              <a:rPr lang="en-US" altLang="ja-JP">
                <a:solidFill>
                  <a:srgbClr val="1C1C1C"/>
                </a:solidFill>
              </a:rPr>
              <a:pPr/>
              <a:t>‹#›</a:t>
            </a:fld>
            <a:endParaRPr lang="en-US" altLang="ja-JP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46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128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4730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84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1753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549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5103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9086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86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259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6669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890588" y="-55563"/>
            <a:ext cx="18415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1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18294"/>
              </p:ext>
            </p:extLst>
          </p:nvPr>
        </p:nvGraphicFramePr>
        <p:xfrm>
          <a:off x="924152" y="852000"/>
          <a:ext cx="3606000" cy="2160000"/>
        </p:xfrm>
        <a:graphic>
          <a:graphicData uri="http://schemas.openxmlformats.org/drawingml/2006/table">
            <a:tbl>
              <a:tblPr/>
              <a:tblGrid>
                <a:gridCol w="6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145545"/>
              </p:ext>
            </p:extLst>
          </p:nvPr>
        </p:nvGraphicFramePr>
        <p:xfrm>
          <a:off x="934189" y="3747360"/>
          <a:ext cx="3602400" cy="21960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 smtClean="0">
                <a:solidFill>
                  <a:srgbClr val="000000"/>
                </a:solidFill>
              </a:rPr>
              <a:t>24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411847"/>
              </p:ext>
            </p:extLst>
          </p:nvPr>
        </p:nvGraphicFramePr>
        <p:xfrm>
          <a:off x="5438550" y="3753280"/>
          <a:ext cx="3602400" cy="21960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922823"/>
              </p:ext>
            </p:extLst>
          </p:nvPr>
        </p:nvGraphicFramePr>
        <p:xfrm>
          <a:off x="5438550" y="860280"/>
          <a:ext cx="3604968" cy="21312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80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68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846777"/>
              </p:ext>
            </p:extLst>
          </p:nvPr>
        </p:nvGraphicFramePr>
        <p:xfrm>
          <a:off x="924152" y="852000"/>
          <a:ext cx="3606000" cy="2160000"/>
        </p:xfrm>
        <a:graphic>
          <a:graphicData uri="http://schemas.openxmlformats.org/drawingml/2006/table">
            <a:tbl>
              <a:tblPr/>
              <a:tblGrid>
                <a:gridCol w="6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993085"/>
              </p:ext>
            </p:extLst>
          </p:nvPr>
        </p:nvGraphicFramePr>
        <p:xfrm>
          <a:off x="934189" y="3747360"/>
          <a:ext cx="3602400" cy="21960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 smtClean="0">
                <a:solidFill>
                  <a:srgbClr val="000000"/>
                </a:solidFill>
              </a:rPr>
              <a:t>24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539947"/>
              </p:ext>
            </p:extLst>
          </p:nvPr>
        </p:nvGraphicFramePr>
        <p:xfrm>
          <a:off x="5438550" y="3753280"/>
          <a:ext cx="3602400" cy="21960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083359"/>
              </p:ext>
            </p:extLst>
          </p:nvPr>
        </p:nvGraphicFramePr>
        <p:xfrm>
          <a:off x="5438550" y="860280"/>
          <a:ext cx="3604968" cy="21312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80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829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00B0F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00B0F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00B0F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18294"/>
              </p:ext>
            </p:extLst>
          </p:nvPr>
        </p:nvGraphicFramePr>
        <p:xfrm>
          <a:off x="924152" y="852000"/>
          <a:ext cx="3606000" cy="2160000"/>
        </p:xfrm>
        <a:graphic>
          <a:graphicData uri="http://schemas.openxmlformats.org/drawingml/2006/table">
            <a:tbl>
              <a:tblPr/>
              <a:tblGrid>
                <a:gridCol w="6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145545"/>
              </p:ext>
            </p:extLst>
          </p:nvPr>
        </p:nvGraphicFramePr>
        <p:xfrm>
          <a:off x="934189" y="3747360"/>
          <a:ext cx="3602400" cy="21960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 smtClean="0">
                <a:solidFill>
                  <a:srgbClr val="000000"/>
                </a:solidFill>
              </a:rPr>
              <a:t>24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00B0F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411847"/>
              </p:ext>
            </p:extLst>
          </p:nvPr>
        </p:nvGraphicFramePr>
        <p:xfrm>
          <a:off x="5438550" y="3753280"/>
          <a:ext cx="3602400" cy="21960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922823"/>
              </p:ext>
            </p:extLst>
          </p:nvPr>
        </p:nvGraphicFramePr>
        <p:xfrm>
          <a:off x="5438550" y="860280"/>
          <a:ext cx="3604968" cy="21312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80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33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FFA5A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FFA5A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FFA5A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FFA5A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18294"/>
              </p:ext>
            </p:extLst>
          </p:nvPr>
        </p:nvGraphicFramePr>
        <p:xfrm>
          <a:off x="924152" y="852000"/>
          <a:ext cx="3606000" cy="2160000"/>
        </p:xfrm>
        <a:graphic>
          <a:graphicData uri="http://schemas.openxmlformats.org/drawingml/2006/table">
            <a:tbl>
              <a:tblPr/>
              <a:tblGrid>
                <a:gridCol w="6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145545"/>
              </p:ext>
            </p:extLst>
          </p:nvPr>
        </p:nvGraphicFramePr>
        <p:xfrm>
          <a:off x="934189" y="3747360"/>
          <a:ext cx="3602400" cy="21960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 smtClean="0">
                <a:solidFill>
                  <a:srgbClr val="000000"/>
                </a:solidFill>
              </a:rPr>
              <a:t>24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411847"/>
              </p:ext>
            </p:extLst>
          </p:nvPr>
        </p:nvGraphicFramePr>
        <p:xfrm>
          <a:off x="5438550" y="3753280"/>
          <a:ext cx="3602400" cy="21960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922823"/>
              </p:ext>
            </p:extLst>
          </p:nvPr>
        </p:nvGraphicFramePr>
        <p:xfrm>
          <a:off x="5438550" y="860280"/>
          <a:ext cx="3604968" cy="21312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80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376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CCFFCC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CCFFCC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CCFFCC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CCFFCC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18294"/>
              </p:ext>
            </p:extLst>
          </p:nvPr>
        </p:nvGraphicFramePr>
        <p:xfrm>
          <a:off x="924152" y="852000"/>
          <a:ext cx="3606000" cy="2160000"/>
        </p:xfrm>
        <a:graphic>
          <a:graphicData uri="http://schemas.openxmlformats.org/drawingml/2006/table">
            <a:tbl>
              <a:tblPr/>
              <a:tblGrid>
                <a:gridCol w="6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145545"/>
              </p:ext>
            </p:extLst>
          </p:nvPr>
        </p:nvGraphicFramePr>
        <p:xfrm>
          <a:off x="934189" y="3747360"/>
          <a:ext cx="3602400" cy="21960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 smtClean="0">
                <a:solidFill>
                  <a:srgbClr val="000000"/>
                </a:solidFill>
              </a:rPr>
              <a:t>24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411847"/>
              </p:ext>
            </p:extLst>
          </p:nvPr>
        </p:nvGraphicFramePr>
        <p:xfrm>
          <a:off x="5438550" y="3753280"/>
          <a:ext cx="3602400" cy="21960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922823"/>
              </p:ext>
            </p:extLst>
          </p:nvPr>
        </p:nvGraphicFramePr>
        <p:xfrm>
          <a:off x="5438550" y="860280"/>
          <a:ext cx="3604968" cy="2131200"/>
        </p:xfrm>
        <a:graphic>
          <a:graphicData uri="http://schemas.openxmlformats.org/drawingml/2006/table">
            <a:tbl>
              <a:tblPr/>
              <a:tblGrid>
                <a:gridCol w="60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80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8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⑲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⑳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㉑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㉒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㉓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㉔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007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示名条（オレンジ)">
  <a:themeElements>
    <a:clrScheme name="示名条（オレンジ)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示名条（オレンジ)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示名条（オレンジ)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700</Words>
  <Application>Microsoft Office PowerPoint</Application>
  <PresentationFormat>A4 210 x 297 mm</PresentationFormat>
  <Paragraphs>485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ＭＳ Ｐ明朝</vt:lpstr>
      <vt:lpstr>Tahoma</vt:lpstr>
      <vt:lpstr>Times New Roman</vt:lpstr>
      <vt:lpstr>Wingdings</vt:lpstr>
      <vt:lpstr>1_示名条（オレンジ)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2015-11-05T01:45:40Z</dcterms:created>
  <dcterms:modified xsi:type="dcterms:W3CDTF">2020-12-22T00:44:49Z</dcterms:modified>
</cp:coreProperties>
</file>