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5"/>
  </p:notesMasterIdLst>
  <p:handoutMasterIdLst>
    <p:handoutMasterId r:id="rId6"/>
  </p:handoutMasterIdLst>
  <p:sldIdLst>
    <p:sldId id="305" r:id="rId2"/>
    <p:sldId id="304" r:id="rId3"/>
    <p:sldId id="303" r:id="rId4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2">
          <p15:clr>
            <a:srgbClr val="A4A3A4"/>
          </p15:clr>
        </p15:guide>
        <p15:guide id="2" orient="horz" pos="2047">
          <p15:clr>
            <a:srgbClr val="A4A3A4"/>
          </p15:clr>
        </p15:guide>
        <p15:guide id="3" orient="horz" pos="147">
          <p15:clr>
            <a:srgbClr val="A4A3A4"/>
          </p15:clr>
        </p15:guide>
        <p15:guide id="4" orient="horz" pos="4219">
          <p15:clr>
            <a:srgbClr val="A4A3A4"/>
          </p15:clr>
        </p15:guide>
        <p15:guide id="5" pos="3305">
          <p15:clr>
            <a:srgbClr val="A4A3A4"/>
          </p15:clr>
        </p15:guide>
        <p15:guide id="6" pos="120">
          <p15:clr>
            <a:srgbClr val="A4A3A4"/>
          </p15:clr>
        </p15:guide>
        <p15:guide id="7" pos="2969">
          <p15:clr>
            <a:srgbClr val="A4A3A4"/>
          </p15:clr>
        </p15:guide>
        <p15:guide id="8" pos="2726">
          <p15:clr>
            <a:srgbClr val="A4A3A4"/>
          </p15:clr>
        </p15:guide>
        <p15:guide id="9" pos="274">
          <p15:clr>
            <a:srgbClr val="A4A3A4"/>
          </p15:clr>
        </p15:guide>
        <p15:guide id="10" pos="61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A5A5"/>
    <a:srgbClr val="FFE5E5"/>
    <a:srgbClr val="EAEAEA"/>
    <a:srgbClr val="DDDDDD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67" d="100"/>
          <a:sy n="67" d="100"/>
        </p:scale>
        <p:origin x="1140" y="56"/>
      </p:cViewPr>
      <p:guideLst>
        <p:guide orient="horz" pos="2312"/>
        <p:guide orient="horz" pos="2047"/>
        <p:guide orient="horz" pos="147"/>
        <p:guide orient="horz" pos="4219"/>
        <p:guide pos="3305"/>
        <p:guide pos="120"/>
        <p:guide pos="2969"/>
        <p:guide pos="2726"/>
        <p:guide pos="274"/>
        <p:guide pos="6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602" y="0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076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602" y="9373076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8500" y="741363"/>
            <a:ext cx="5340350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8" y="4686538"/>
            <a:ext cx="5390810" cy="443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251204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488504" y="238175"/>
            <a:ext cx="81369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 b="1" dirty="0" smtClean="0"/>
              <a:t>ＺＸ用　示名打写　印刷上</a:t>
            </a:r>
            <a:r>
              <a:rPr lang="ja-JP" altLang="en-US" sz="2000" b="1" dirty="0" smtClean="0"/>
              <a:t>の注意（ＰｏｗｅｒＰｏｉｎｔ</a:t>
            </a:r>
            <a:r>
              <a:rPr lang="en-US" altLang="ja-JP" sz="2000" b="1" dirty="0"/>
              <a:t>2010 </a:t>
            </a:r>
            <a:r>
              <a:rPr lang="ja-JP" altLang="en-US" sz="2000" b="1" dirty="0" smtClean="0"/>
              <a:t>）</a:t>
            </a:r>
            <a:endParaRPr lang="ja-JP" altLang="en-US" sz="2000" b="1" dirty="0"/>
          </a:p>
        </p:txBody>
      </p:sp>
      <p:sp>
        <p:nvSpPr>
          <p:cNvPr id="10" name="角丸四角形 9"/>
          <p:cNvSpPr/>
          <p:nvPr/>
        </p:nvSpPr>
        <p:spPr bwMode="auto">
          <a:xfrm>
            <a:off x="433859" y="3364002"/>
            <a:ext cx="1261591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414860" y="1340768"/>
            <a:ext cx="642416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8504" y="87486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8951" y="293091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Text Box 4129"/>
          <p:cNvSpPr txBox="1">
            <a:spLocks noChangeArrowheads="1"/>
          </p:cNvSpPr>
          <p:nvPr/>
        </p:nvSpPr>
        <p:spPr bwMode="auto">
          <a:xfrm>
            <a:off x="920552" y="696502"/>
            <a:ext cx="813690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200" b="1" dirty="0" smtClean="0"/>
              <a:t>★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普通紙で文字がかすれる場合</a:t>
            </a:r>
            <a:r>
              <a:rPr lang="ja-JP" altLang="en-US" sz="1200" b="1" dirty="0" smtClean="0"/>
              <a:t>は</a:t>
            </a:r>
            <a:r>
              <a:rPr lang="ja-JP" altLang="en-US" sz="1200" b="1" dirty="0"/>
              <a:t>プリンタの用紙種類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「厚紙１」</a:t>
            </a:r>
            <a:r>
              <a:rPr lang="ja-JP" altLang="en-US" sz="1200" b="1" dirty="0" smtClean="0"/>
              <a:t>ｅｔｃを選択し</a:t>
            </a:r>
            <a:r>
              <a:rPr lang="ja-JP" altLang="en-US" sz="1200" b="1" dirty="0"/>
              <a:t>て</a:t>
            </a:r>
            <a:r>
              <a:rPr lang="ja-JP" altLang="en-US" sz="1200" b="1" dirty="0" smtClean="0"/>
              <a:t>ください。</a:t>
            </a:r>
            <a:endParaRPr lang="en-US" altLang="ja-JP" sz="1200" b="1" dirty="0" smtClean="0"/>
          </a:p>
          <a:p>
            <a:pPr eaLnBrk="1" hangingPunct="1">
              <a:spcBef>
                <a:spcPct val="50000"/>
              </a:spcBef>
            </a:pPr>
            <a:r>
              <a:rPr lang="ja-JP" altLang="en-US" sz="1200" b="1" dirty="0" smtClean="0"/>
              <a:t>★給紙方法は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手差しで１枚づつ挿入</a:t>
            </a:r>
            <a:r>
              <a:rPr lang="ja-JP" altLang="en-US" sz="1200" b="1" dirty="0" smtClean="0"/>
              <a:t>して印刷をお願いします。</a:t>
            </a:r>
            <a:endParaRPr lang="ja-JP" altLang="en-US" sz="12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737" y="3329284"/>
            <a:ext cx="2164687" cy="227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 bwMode="auto">
          <a:xfrm>
            <a:off x="1795819" y="3539102"/>
            <a:ext cx="2203673" cy="2591138"/>
          </a:xfrm>
          <a:prstGeom prst="roundRect">
            <a:avLst>
              <a:gd name="adj" fmla="val 493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12840" y="416212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③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角丸四角形 14"/>
          <p:cNvSpPr/>
          <p:nvPr/>
        </p:nvSpPr>
        <p:spPr bwMode="auto">
          <a:xfrm>
            <a:off x="1837034" y="4581128"/>
            <a:ext cx="2106893" cy="443857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979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42" y="730739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4129"/>
          <p:cNvSpPr txBox="1">
            <a:spLocks noChangeArrowheads="1"/>
          </p:cNvSpPr>
          <p:nvPr/>
        </p:nvSpPr>
        <p:spPr bwMode="auto">
          <a:xfrm>
            <a:off x="461442" y="222456"/>
            <a:ext cx="48782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600" b="1" dirty="0" smtClean="0">
                <a:solidFill>
                  <a:srgbClr val="0000FF"/>
                </a:solidFill>
              </a:rPr>
              <a:t>用紙に合わせて拡大／縮小のチェック</a:t>
            </a:r>
            <a:r>
              <a:rPr lang="ja-JP" altLang="en-US" sz="1600" b="1" dirty="0" smtClean="0">
                <a:solidFill>
                  <a:srgbClr val="0000FF"/>
                </a:solidFill>
              </a:rPr>
              <a:t>を入れる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023" y="2976788"/>
            <a:ext cx="2994395" cy="284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角丸四角形 15"/>
          <p:cNvSpPr/>
          <p:nvPr/>
        </p:nvSpPr>
        <p:spPr bwMode="auto">
          <a:xfrm>
            <a:off x="1820813" y="5240041"/>
            <a:ext cx="3010605" cy="29480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75835" y="5156610"/>
            <a:ext cx="5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④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 Box 4129"/>
          <p:cNvSpPr txBox="1">
            <a:spLocks noChangeArrowheads="1"/>
          </p:cNvSpPr>
          <p:nvPr/>
        </p:nvSpPr>
        <p:spPr bwMode="auto">
          <a:xfrm>
            <a:off x="4592960" y="5618275"/>
            <a:ext cx="36025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800" b="1" dirty="0" smtClean="0">
                <a:solidFill>
                  <a:srgbClr val="FF0000"/>
                </a:solidFill>
              </a:rPr>
              <a:t>重 要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楕円 2"/>
          <p:cNvSpPr/>
          <p:nvPr/>
        </p:nvSpPr>
        <p:spPr bwMode="auto">
          <a:xfrm>
            <a:off x="1894749" y="5315434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04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1280592" y="744959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 smtClean="0"/>
              <a:t>印刷の調整　　　　</a:t>
            </a:r>
            <a:r>
              <a:rPr lang="ja-JP" altLang="ja-JP" sz="1400" b="1" dirty="0" smtClean="0">
                <a:solidFill>
                  <a:srgbClr val="0000FF"/>
                </a:solidFill>
              </a:rPr>
              <a:t>示名</a:t>
            </a:r>
            <a:r>
              <a:rPr lang="ja-JP" altLang="ja-JP" sz="1400" b="1" dirty="0">
                <a:solidFill>
                  <a:srgbClr val="0000FF"/>
                </a:solidFill>
              </a:rPr>
              <a:t>条全体を選択し、ＣＴＲＬ＋方向キーで調整</a:t>
            </a:r>
            <a:r>
              <a:rPr lang="ja-JP" altLang="ja-JP" sz="1400" b="1" dirty="0" smtClean="0">
                <a:solidFill>
                  <a:srgbClr val="0000FF"/>
                </a:solidFill>
              </a:rPr>
              <a:t>する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214754"/>
            <a:ext cx="8496944" cy="531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 1"/>
          <p:cNvSpPr/>
          <p:nvPr/>
        </p:nvSpPr>
        <p:spPr bwMode="auto">
          <a:xfrm>
            <a:off x="2792760" y="2132856"/>
            <a:ext cx="5472608" cy="3888432"/>
          </a:xfrm>
          <a:prstGeom prst="roundRect">
            <a:avLst>
              <a:gd name="adj" fmla="val 99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Text Box 4129"/>
          <p:cNvSpPr txBox="1">
            <a:spLocks noChangeArrowheads="1"/>
          </p:cNvSpPr>
          <p:nvPr/>
        </p:nvSpPr>
        <p:spPr bwMode="auto">
          <a:xfrm>
            <a:off x="1280592" y="430111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 smtClean="0"/>
              <a:t>入力方法　　　　　</a:t>
            </a:r>
            <a:r>
              <a:rPr lang="ja-JP" altLang="en-US" sz="1400" b="1" dirty="0"/>
              <a:t> </a:t>
            </a:r>
            <a:r>
              <a:rPr lang="ja-JP" altLang="en-US" sz="1400" b="1" dirty="0" smtClean="0"/>
              <a:t> </a:t>
            </a:r>
            <a:r>
              <a:rPr lang="ja-JP" altLang="en-US" sz="1400" b="1" dirty="0">
                <a:solidFill>
                  <a:srgbClr val="0000FF"/>
                </a:solidFill>
              </a:rPr>
              <a:t>Ａ１</a:t>
            </a:r>
            <a:r>
              <a:rPr lang="ja-JP" altLang="en-US" sz="1400" b="1" dirty="0" smtClean="0">
                <a:solidFill>
                  <a:srgbClr val="0000FF"/>
                </a:solidFill>
              </a:rPr>
              <a:t>・ＮＸと同じです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98373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C:\WINDOWS\ﾃﾞｽｸﾄｯﾌﾟ\示名条（オレンジ).pot</Template>
  <TotalTime>1785</TotalTime>
  <Words>100</Words>
  <Application>Microsoft Office PowerPoint</Application>
  <PresentationFormat>A4 210 x 297 mm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7862827</cp:lastModifiedBy>
  <cp:revision>152</cp:revision>
  <cp:lastPrinted>2014-07-07T06:36:01Z</cp:lastPrinted>
  <dcterms:created xsi:type="dcterms:W3CDTF">2001-04-14T23:24:47Z</dcterms:created>
  <dcterms:modified xsi:type="dcterms:W3CDTF">2020-12-22T00:54:39Z</dcterms:modified>
</cp:coreProperties>
</file>