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1" r:id="rId1"/>
  </p:sldMasterIdLst>
  <p:notesMasterIdLst>
    <p:notesMasterId r:id="rId7"/>
  </p:notesMasterIdLst>
  <p:handoutMasterIdLst>
    <p:handoutMasterId r:id="rId8"/>
  </p:handoutMasterIdLst>
  <p:sldIdLst>
    <p:sldId id="300" r:id="rId2"/>
    <p:sldId id="326" r:id="rId3"/>
    <p:sldId id="327" r:id="rId4"/>
    <p:sldId id="329" r:id="rId5"/>
    <p:sldId id="330" r:id="rId6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 userDrawn="1">
          <p15:clr>
            <a:srgbClr val="A4A3A4"/>
          </p15:clr>
        </p15:guide>
        <p15:guide id="2" orient="horz" pos="391" userDrawn="1">
          <p15:clr>
            <a:srgbClr val="A4A3A4"/>
          </p15:clr>
        </p15:guide>
        <p15:guide id="3" orient="horz" pos="3848">
          <p15:clr>
            <a:srgbClr val="A4A3A4"/>
          </p15:clr>
        </p15:guide>
        <p15:guide id="4" orient="horz" pos="1920">
          <p15:clr>
            <a:srgbClr val="A4A3A4"/>
          </p15:clr>
        </p15:guide>
        <p15:guide id="5" orient="horz" pos="267">
          <p15:clr>
            <a:srgbClr val="A4A3A4"/>
          </p15:clr>
        </p15:guide>
        <p15:guide id="6" orient="horz" pos="2098">
          <p15:clr>
            <a:srgbClr val="A4A3A4"/>
          </p15:clr>
        </p15:guide>
        <p15:guide id="7" orient="horz" pos="4031">
          <p15:clr>
            <a:srgbClr val="A4A3A4"/>
          </p15:clr>
        </p15:guide>
        <p15:guide id="8" orient="horz" pos="2205" userDrawn="1">
          <p15:clr>
            <a:srgbClr val="A4A3A4"/>
          </p15:clr>
        </p15:guide>
        <p15:guide id="9" pos="3408">
          <p15:clr>
            <a:srgbClr val="A4A3A4"/>
          </p15:clr>
        </p15:guide>
        <p15:guide id="10" pos="182">
          <p15:clr>
            <a:srgbClr val="A4A3A4"/>
          </p15:clr>
        </p15:guide>
        <p15:guide id="11" pos="2884">
          <p15:clr>
            <a:srgbClr val="A4A3A4"/>
          </p15:clr>
        </p15:guide>
        <p15:guide id="12" pos="420">
          <p15:clr>
            <a:srgbClr val="A4A3A4"/>
          </p15:clr>
        </p15:guide>
        <p15:guide id="13" pos="5863">
          <p15:clr>
            <a:srgbClr val="A4A3A4"/>
          </p15:clr>
        </p15:guide>
        <p15:guide id="14" pos="6064">
          <p15:clr>
            <a:srgbClr val="A4A3A4"/>
          </p15:clr>
        </p15:guide>
        <p15:guide id="15" pos="3075">
          <p15:clr>
            <a:srgbClr val="A4A3A4"/>
          </p15:clr>
        </p15:guide>
        <p15:guide id="16" pos="3171">
          <p15:clr>
            <a:srgbClr val="A4A3A4"/>
          </p15:clr>
        </p15:guide>
        <p15:guide id="17" pos="444" userDrawn="1">
          <p15:clr>
            <a:srgbClr val="A4A3A4"/>
          </p15:clr>
        </p15:guide>
        <p15:guide id="18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66FF99"/>
    <a:srgbClr val="FFA5A5"/>
    <a:srgbClr val="0000FF"/>
    <a:srgbClr val="FFE5E5"/>
    <a:srgbClr val="DDDDDD"/>
    <a:srgbClr val="EAEAEA"/>
    <a:srgbClr val="C0C0C0"/>
    <a:srgbClr val="CCFF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53" autoAdjust="0"/>
    <p:restoredTop sz="94660"/>
  </p:normalViewPr>
  <p:slideViewPr>
    <p:cSldViewPr showGuides="1">
      <p:cViewPr varScale="1">
        <p:scale>
          <a:sx n="67" d="100"/>
          <a:sy n="67" d="100"/>
        </p:scale>
        <p:origin x="1140" y="56"/>
      </p:cViewPr>
      <p:guideLst>
        <p:guide orient="horz" pos="2296"/>
        <p:guide orient="horz" pos="391"/>
        <p:guide orient="horz" pos="3848"/>
        <p:guide orient="horz" pos="1920"/>
        <p:guide orient="horz" pos="267"/>
        <p:guide orient="horz" pos="2098"/>
        <p:guide orient="horz" pos="4031"/>
        <p:guide orient="horz" pos="2205"/>
        <p:guide pos="3408"/>
        <p:guide pos="182"/>
        <p:guide pos="2884"/>
        <p:guide pos="420"/>
        <p:guide pos="5863"/>
        <p:guide pos="6064"/>
        <p:guide pos="3075"/>
        <p:guide pos="3171"/>
        <p:guide pos="444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6614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7" tIns="45530" rIns="91057" bIns="45530" numCol="1" anchor="t" anchorCtr="0" compatLnSpc="1">
            <a:prstTxWarp prst="textNoShape">
              <a:avLst/>
            </a:prstTxWarp>
          </a:bodyPr>
          <a:lstStyle>
            <a:lvl1pPr defTabSz="909466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2345" y="1"/>
            <a:ext cx="289151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7" tIns="45530" rIns="91057" bIns="45530" numCol="1" anchor="t" anchorCtr="0" compatLnSpc="1">
            <a:prstTxWarp prst="textNoShape">
              <a:avLst/>
            </a:prstTxWarp>
          </a:bodyPr>
          <a:lstStyle>
            <a:lvl1pPr algn="r" defTabSz="909466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1"/>
            <a:ext cx="296614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7" tIns="45530" rIns="91057" bIns="45530" numCol="1" anchor="b" anchorCtr="0" compatLnSpc="1">
            <a:prstTxWarp prst="textNoShape">
              <a:avLst/>
            </a:prstTxWarp>
          </a:bodyPr>
          <a:lstStyle>
            <a:lvl1pPr defTabSz="909466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2345" y="9442451"/>
            <a:ext cx="289151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7" tIns="45530" rIns="91057" bIns="45530" numCol="1" anchor="b" anchorCtr="0" compatLnSpc="1">
            <a:prstTxWarp prst="textNoShape">
              <a:avLst/>
            </a:prstTxWarp>
          </a:bodyPr>
          <a:lstStyle>
            <a:lvl1pPr algn="r" defTabSz="909466">
              <a:defRPr sz="1200" smtClean="0"/>
            </a:lvl1pPr>
          </a:lstStyle>
          <a:p>
            <a:pPr>
              <a:defRPr/>
            </a:pPr>
            <a:fld id="{31742275-656B-4661-BA0A-EF9A302D94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82292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502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92" tIns="46096" rIns="92192" bIns="46096" numCol="1" anchor="t" anchorCtr="0" compatLnSpc="1">
            <a:prstTxWarp prst="textNoShape">
              <a:avLst/>
            </a:prstTxWarp>
          </a:bodyPr>
          <a:lstStyle>
            <a:lvl1pPr defTabSz="922162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351" y="1"/>
            <a:ext cx="29502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92" tIns="46096" rIns="92192" bIns="46096" numCol="1" anchor="t" anchorCtr="0" compatLnSpc="1">
            <a:prstTxWarp prst="textNoShape">
              <a:avLst/>
            </a:prstTxWarp>
          </a:bodyPr>
          <a:lstStyle>
            <a:lvl1pPr algn="r" defTabSz="922162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4375" y="747713"/>
            <a:ext cx="538003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0" y="4721225"/>
            <a:ext cx="5447983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92" tIns="46096" rIns="92192" bIns="460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4"/>
            <a:ext cx="29502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92" tIns="46096" rIns="92192" bIns="46096" numCol="1" anchor="b" anchorCtr="0" compatLnSpc="1">
            <a:prstTxWarp prst="textNoShape">
              <a:avLst/>
            </a:prstTxWarp>
          </a:bodyPr>
          <a:lstStyle>
            <a:lvl1pPr defTabSz="922162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351" y="9440864"/>
            <a:ext cx="29502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92" tIns="46096" rIns="92192" bIns="46096" numCol="1" anchor="b" anchorCtr="0" compatLnSpc="1">
            <a:prstTxWarp prst="textNoShape">
              <a:avLst/>
            </a:prstTxWarp>
          </a:bodyPr>
          <a:lstStyle>
            <a:lvl1pPr algn="r" defTabSz="922162">
              <a:defRPr sz="1200" smtClean="0"/>
            </a:lvl1pPr>
          </a:lstStyle>
          <a:p>
            <a:pPr>
              <a:defRPr/>
            </a:pPr>
            <a:fld id="{AD5C2DFF-8BA9-4305-8B7F-3EC8A547AC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45634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685800"/>
            <a:ext cx="9759950" cy="1052513"/>
            <a:chOff x="0" y="1536"/>
            <a:chExt cx="5675" cy="663"/>
          </a:xfrm>
        </p:grpSpPr>
        <p:grpSp>
          <p:nvGrpSpPr>
            <p:cNvPr id="153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53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3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53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5372" name="Rectangle 12"/>
          <p:cNvSpPr>
            <a:spLocks noGrp="1" noChangeArrowheads="1"/>
          </p:cNvSpPr>
          <p:nvPr>
            <p:ph type="ctrTitle"/>
          </p:nvPr>
        </p:nvSpPr>
        <p:spPr bwMode="auto">
          <a:xfrm>
            <a:off x="1073150" y="76200"/>
            <a:ext cx="84201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15373" name="Rectangle 1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85900" y="3886200"/>
            <a:ext cx="69342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15374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315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14750" y="6248400"/>
            <a:ext cx="31369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2950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fld id="{A619DE7D-6313-4B6C-B02A-BC4C0889A122}" type="slidenum">
              <a:rPr lang="en-US" altLang="ja-JP">
                <a:solidFill>
                  <a:srgbClr val="1C1C1C"/>
                </a:solidFill>
              </a:rPr>
              <a:pPr/>
              <a:t>‹#›</a:t>
            </a:fld>
            <a:endParaRPr lang="en-US" altLang="ja-JP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465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8128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4730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7842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1753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5493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5103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90868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865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259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66692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14" name="Text Box 78"/>
          <p:cNvSpPr txBox="1">
            <a:spLocks noChangeArrowheads="1"/>
          </p:cNvSpPr>
          <p:nvPr/>
        </p:nvSpPr>
        <p:spPr bwMode="auto">
          <a:xfrm>
            <a:off x="890588" y="-55563"/>
            <a:ext cx="184150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014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smtClean="0">
                <a:solidFill>
                  <a:srgbClr val="000000"/>
                </a:solidFill>
              </a:rPr>
              <a:t>Z</a:t>
            </a:r>
            <a:r>
              <a:rPr lang="en-US" altLang="ja-JP" sz="1200" b="1" dirty="0">
                <a:solidFill>
                  <a:srgbClr val="000000"/>
                </a:solidFill>
              </a:rPr>
              <a:t>X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（</a:t>
            </a:r>
            <a:r>
              <a:rPr lang="en-US" altLang="ja-JP" sz="1200" b="1" dirty="0" smtClean="0">
                <a:solidFill>
                  <a:srgbClr val="000000"/>
                </a:solidFill>
              </a:rPr>
              <a:t>1</a:t>
            </a:r>
            <a:r>
              <a:rPr lang="en-US" altLang="ja-JP" sz="1200" b="1" dirty="0">
                <a:solidFill>
                  <a:srgbClr val="000000"/>
                </a:solidFill>
              </a:rPr>
              <a:t>8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557031"/>
              </p:ext>
            </p:extLst>
          </p:nvPr>
        </p:nvGraphicFramePr>
        <p:xfrm>
          <a:off x="956960" y="860282"/>
          <a:ext cx="3606000" cy="1440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角丸四角形 1"/>
          <p:cNvSpPr/>
          <p:nvPr/>
        </p:nvSpPr>
        <p:spPr bwMode="auto">
          <a:xfrm>
            <a:off x="416496" y="440992"/>
            <a:ext cx="4473748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30145" y="440992"/>
            <a:ext cx="4594410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6" y="3475694"/>
            <a:ext cx="4473748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594410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315645"/>
              </p:ext>
            </p:extLst>
          </p:nvPr>
        </p:nvGraphicFramePr>
        <p:xfrm>
          <a:off x="5438550" y="860282"/>
          <a:ext cx="3612000" cy="1464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191968"/>
              </p:ext>
            </p:extLst>
          </p:nvPr>
        </p:nvGraphicFramePr>
        <p:xfrm>
          <a:off x="5438550" y="3753280"/>
          <a:ext cx="3612000" cy="1464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701824"/>
              </p:ext>
            </p:extLst>
          </p:nvPr>
        </p:nvGraphicFramePr>
        <p:xfrm>
          <a:off x="926960" y="3747360"/>
          <a:ext cx="3612000" cy="1464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9685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角丸四角形 24"/>
          <p:cNvSpPr/>
          <p:nvPr/>
        </p:nvSpPr>
        <p:spPr bwMode="auto">
          <a:xfrm>
            <a:off x="5030145" y="440992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416496" y="440992"/>
            <a:ext cx="4473748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smtClean="0">
                <a:solidFill>
                  <a:srgbClr val="000000"/>
                </a:solidFill>
              </a:rPr>
              <a:t>Z</a:t>
            </a:r>
            <a:r>
              <a:rPr lang="en-US" altLang="ja-JP" sz="1200" b="1" dirty="0">
                <a:solidFill>
                  <a:srgbClr val="000000"/>
                </a:solidFill>
              </a:rPr>
              <a:t>X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（</a:t>
            </a:r>
            <a:r>
              <a:rPr lang="en-US" altLang="ja-JP" sz="1200" b="1" dirty="0" smtClean="0">
                <a:solidFill>
                  <a:srgbClr val="000000"/>
                </a:solidFill>
              </a:rPr>
              <a:t>1</a:t>
            </a:r>
            <a:r>
              <a:rPr lang="en-US" altLang="ja-JP" sz="1200" b="1" dirty="0">
                <a:solidFill>
                  <a:srgbClr val="000000"/>
                </a:solidFill>
              </a:rPr>
              <a:t>8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529577"/>
              </p:ext>
            </p:extLst>
          </p:nvPr>
        </p:nvGraphicFramePr>
        <p:xfrm>
          <a:off x="956960" y="860282"/>
          <a:ext cx="3606000" cy="1440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7" name="角丸四角形 26"/>
          <p:cNvSpPr/>
          <p:nvPr/>
        </p:nvSpPr>
        <p:spPr bwMode="auto">
          <a:xfrm>
            <a:off x="416496" y="3475694"/>
            <a:ext cx="4473748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415457"/>
              </p:ext>
            </p:extLst>
          </p:nvPr>
        </p:nvGraphicFramePr>
        <p:xfrm>
          <a:off x="5438550" y="860282"/>
          <a:ext cx="3612000" cy="1464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070922"/>
              </p:ext>
            </p:extLst>
          </p:nvPr>
        </p:nvGraphicFramePr>
        <p:xfrm>
          <a:off x="5438550" y="3753280"/>
          <a:ext cx="3612000" cy="1464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490577"/>
              </p:ext>
            </p:extLst>
          </p:nvPr>
        </p:nvGraphicFramePr>
        <p:xfrm>
          <a:off x="926960" y="3747360"/>
          <a:ext cx="3612000" cy="1464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174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角丸四角形 24"/>
          <p:cNvSpPr/>
          <p:nvPr/>
        </p:nvSpPr>
        <p:spPr bwMode="auto">
          <a:xfrm>
            <a:off x="5030145" y="440992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33CCFF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416496" y="440992"/>
            <a:ext cx="4473748" cy="2916000"/>
          </a:xfrm>
          <a:prstGeom prst="roundRect">
            <a:avLst>
              <a:gd name="adj" fmla="val 4217"/>
            </a:avLst>
          </a:prstGeom>
          <a:solidFill>
            <a:srgbClr val="33CCFF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smtClean="0">
                <a:solidFill>
                  <a:srgbClr val="000000"/>
                </a:solidFill>
              </a:rPr>
              <a:t>Z</a:t>
            </a:r>
            <a:r>
              <a:rPr lang="en-US" altLang="ja-JP" sz="1200" b="1" dirty="0">
                <a:solidFill>
                  <a:srgbClr val="000000"/>
                </a:solidFill>
              </a:rPr>
              <a:t>X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（</a:t>
            </a:r>
            <a:r>
              <a:rPr lang="en-US" altLang="ja-JP" sz="1200" b="1" dirty="0" smtClean="0">
                <a:solidFill>
                  <a:srgbClr val="000000"/>
                </a:solidFill>
              </a:rPr>
              <a:t>1</a:t>
            </a:r>
            <a:r>
              <a:rPr lang="en-US" altLang="ja-JP" sz="1200" b="1" dirty="0">
                <a:solidFill>
                  <a:srgbClr val="000000"/>
                </a:solidFill>
              </a:rPr>
              <a:t>8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710029"/>
              </p:ext>
            </p:extLst>
          </p:nvPr>
        </p:nvGraphicFramePr>
        <p:xfrm>
          <a:off x="956960" y="860282"/>
          <a:ext cx="3606000" cy="1440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7" name="角丸四角形 26"/>
          <p:cNvSpPr/>
          <p:nvPr/>
        </p:nvSpPr>
        <p:spPr bwMode="auto">
          <a:xfrm>
            <a:off x="416496" y="3475694"/>
            <a:ext cx="4473748" cy="2916000"/>
          </a:xfrm>
          <a:prstGeom prst="roundRect">
            <a:avLst>
              <a:gd name="adj" fmla="val 4217"/>
            </a:avLst>
          </a:prstGeom>
          <a:solidFill>
            <a:srgbClr val="33CCFF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33CCFF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865090"/>
              </p:ext>
            </p:extLst>
          </p:nvPr>
        </p:nvGraphicFramePr>
        <p:xfrm>
          <a:off x="5438550" y="860282"/>
          <a:ext cx="3612000" cy="1464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566561"/>
              </p:ext>
            </p:extLst>
          </p:nvPr>
        </p:nvGraphicFramePr>
        <p:xfrm>
          <a:off x="5438550" y="3753280"/>
          <a:ext cx="3612000" cy="1464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564218"/>
              </p:ext>
            </p:extLst>
          </p:nvPr>
        </p:nvGraphicFramePr>
        <p:xfrm>
          <a:off x="926960" y="3747360"/>
          <a:ext cx="3612000" cy="1464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7157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 bwMode="auto">
          <a:xfrm>
            <a:off x="416496" y="440992"/>
            <a:ext cx="4473748" cy="2916000"/>
          </a:xfrm>
          <a:prstGeom prst="roundRect">
            <a:avLst>
              <a:gd name="adj" fmla="val 4217"/>
            </a:avLst>
          </a:prstGeom>
          <a:solidFill>
            <a:srgbClr val="FFA5A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smtClean="0">
                <a:solidFill>
                  <a:srgbClr val="000000"/>
                </a:solidFill>
              </a:rPr>
              <a:t>Z</a:t>
            </a:r>
            <a:r>
              <a:rPr lang="en-US" altLang="ja-JP" sz="1200" b="1" dirty="0">
                <a:solidFill>
                  <a:srgbClr val="000000"/>
                </a:solidFill>
              </a:rPr>
              <a:t>X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（</a:t>
            </a:r>
            <a:r>
              <a:rPr lang="en-US" altLang="ja-JP" sz="1200" b="1" dirty="0" smtClean="0">
                <a:solidFill>
                  <a:srgbClr val="000000"/>
                </a:solidFill>
              </a:rPr>
              <a:t>1</a:t>
            </a:r>
            <a:r>
              <a:rPr lang="en-US" altLang="ja-JP" sz="1200" b="1" dirty="0">
                <a:solidFill>
                  <a:srgbClr val="000000"/>
                </a:solidFill>
              </a:rPr>
              <a:t>8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557031"/>
              </p:ext>
            </p:extLst>
          </p:nvPr>
        </p:nvGraphicFramePr>
        <p:xfrm>
          <a:off x="956960" y="860282"/>
          <a:ext cx="3606000" cy="1440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5" name="角丸四角形 24"/>
          <p:cNvSpPr/>
          <p:nvPr/>
        </p:nvSpPr>
        <p:spPr bwMode="auto">
          <a:xfrm>
            <a:off x="5030145" y="440992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FFA5A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6" y="3475694"/>
            <a:ext cx="4473748" cy="2916000"/>
          </a:xfrm>
          <a:prstGeom prst="roundRect">
            <a:avLst>
              <a:gd name="adj" fmla="val 4217"/>
            </a:avLst>
          </a:prstGeom>
          <a:solidFill>
            <a:srgbClr val="FFA5A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FFA5A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315645"/>
              </p:ext>
            </p:extLst>
          </p:nvPr>
        </p:nvGraphicFramePr>
        <p:xfrm>
          <a:off x="5438550" y="860282"/>
          <a:ext cx="3612000" cy="1464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191968"/>
              </p:ext>
            </p:extLst>
          </p:nvPr>
        </p:nvGraphicFramePr>
        <p:xfrm>
          <a:off x="5438550" y="3753280"/>
          <a:ext cx="3612000" cy="1464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701824"/>
              </p:ext>
            </p:extLst>
          </p:nvPr>
        </p:nvGraphicFramePr>
        <p:xfrm>
          <a:off x="926960" y="3747360"/>
          <a:ext cx="3612000" cy="1464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574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 bwMode="auto">
          <a:xfrm>
            <a:off x="416496" y="440992"/>
            <a:ext cx="4473748" cy="2916000"/>
          </a:xfrm>
          <a:prstGeom prst="roundRect">
            <a:avLst>
              <a:gd name="adj" fmla="val 4217"/>
            </a:avLst>
          </a:prstGeom>
          <a:solidFill>
            <a:schemeClr val="accent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smtClean="0">
                <a:solidFill>
                  <a:srgbClr val="000000"/>
                </a:solidFill>
              </a:rPr>
              <a:t>Z</a:t>
            </a:r>
            <a:r>
              <a:rPr lang="en-US" altLang="ja-JP" sz="1200" b="1" dirty="0">
                <a:solidFill>
                  <a:srgbClr val="000000"/>
                </a:solidFill>
              </a:rPr>
              <a:t>X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（</a:t>
            </a:r>
            <a:r>
              <a:rPr lang="en-US" altLang="ja-JP" sz="1200" b="1" dirty="0" smtClean="0">
                <a:solidFill>
                  <a:srgbClr val="000000"/>
                </a:solidFill>
              </a:rPr>
              <a:t>1</a:t>
            </a:r>
            <a:r>
              <a:rPr lang="en-US" altLang="ja-JP" sz="1200" b="1" dirty="0">
                <a:solidFill>
                  <a:srgbClr val="000000"/>
                </a:solidFill>
              </a:rPr>
              <a:t>8</a:t>
            </a:r>
            <a:r>
              <a:rPr lang="ja-JP" altLang="en-US" sz="1200" b="1" dirty="0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557031"/>
              </p:ext>
            </p:extLst>
          </p:nvPr>
        </p:nvGraphicFramePr>
        <p:xfrm>
          <a:off x="956960" y="860282"/>
          <a:ext cx="3606000" cy="1440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5" name="角丸四角形 24"/>
          <p:cNvSpPr/>
          <p:nvPr/>
        </p:nvSpPr>
        <p:spPr bwMode="auto">
          <a:xfrm>
            <a:off x="5030145" y="440992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accent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6" y="3475694"/>
            <a:ext cx="4473748" cy="2916000"/>
          </a:xfrm>
          <a:prstGeom prst="roundRect">
            <a:avLst>
              <a:gd name="adj" fmla="val 4217"/>
            </a:avLst>
          </a:prstGeom>
          <a:solidFill>
            <a:schemeClr val="accent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accent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315645"/>
              </p:ext>
            </p:extLst>
          </p:nvPr>
        </p:nvGraphicFramePr>
        <p:xfrm>
          <a:off x="5438550" y="860282"/>
          <a:ext cx="3612000" cy="1464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191968"/>
              </p:ext>
            </p:extLst>
          </p:nvPr>
        </p:nvGraphicFramePr>
        <p:xfrm>
          <a:off x="5438550" y="3753280"/>
          <a:ext cx="3612000" cy="1464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701824"/>
              </p:ext>
            </p:extLst>
          </p:nvPr>
        </p:nvGraphicFramePr>
        <p:xfrm>
          <a:off x="926960" y="3747360"/>
          <a:ext cx="3612000" cy="1464000"/>
        </p:xfrm>
        <a:graphic>
          <a:graphicData uri="http://schemas.openxmlformats.org/drawingml/2006/table">
            <a:tbl>
              <a:tblPr/>
              <a:tblGrid>
                <a:gridCol w="6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405648"/>
      </p:ext>
    </p:extLst>
  </p:cSld>
  <p:clrMapOvr>
    <a:masterClrMapping/>
  </p:clrMapOvr>
</p:sld>
</file>

<file path=ppt/theme/theme1.xml><?xml version="1.0" encoding="utf-8"?>
<a:theme xmlns:a="http://schemas.openxmlformats.org/drawingml/2006/main" name="1_示名条（オレンジ)">
  <a:themeElements>
    <a:clrScheme name="示名条（オレンジ)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示名条（オレンジ)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示名条（オレンジ)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580</Words>
  <Application>Microsoft Office PowerPoint</Application>
  <PresentationFormat>A4 210 x 297 mm</PresentationFormat>
  <Paragraphs>365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ＭＳ Ｐ明朝</vt:lpstr>
      <vt:lpstr>Tahoma</vt:lpstr>
      <vt:lpstr>Times New Roman</vt:lpstr>
      <vt:lpstr>Wingdings</vt:lpstr>
      <vt:lpstr>1_示名条（オレンジ)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2015-11-05T01:45:40Z</dcterms:created>
  <dcterms:modified xsi:type="dcterms:W3CDTF">2020-12-22T00:38:53Z</dcterms:modified>
</cp:coreProperties>
</file>